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408" r:id="rId5"/>
    <p:sldId id="411" r:id="rId6"/>
    <p:sldId id="261" r:id="rId7"/>
    <p:sldId id="371" r:id="rId8"/>
    <p:sldId id="259" r:id="rId9"/>
    <p:sldId id="403" r:id="rId10"/>
    <p:sldId id="401" r:id="rId11"/>
    <p:sldId id="402" r:id="rId12"/>
    <p:sldId id="260" r:id="rId13"/>
    <p:sldId id="410" r:id="rId14"/>
    <p:sldId id="262" r:id="rId15"/>
    <p:sldId id="264" r:id="rId16"/>
    <p:sldId id="409" r:id="rId17"/>
    <p:sldId id="400" r:id="rId18"/>
    <p:sldId id="406" r:id="rId19"/>
    <p:sldId id="397" r:id="rId20"/>
    <p:sldId id="404" r:id="rId21"/>
    <p:sldId id="405" r:id="rId22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nick Rafi" initials="MR" lastIdx="2" clrIdx="0">
    <p:extLst>
      <p:ext uri="{19B8F6BF-5375-455C-9EA6-DF929625EA0E}">
        <p15:presenceInfo xmlns:p15="http://schemas.microsoft.com/office/powerpoint/2012/main" userId="S::melnick@idc.ac.il::0fc07a47-9470-4c5b-b1b5-a4357a04d6bb" providerId="AD"/>
      </p:ext>
    </p:extLst>
  </p:cmAuthor>
  <p:cmAuthor id="2" name="Natalie Gluck" initials="NG" lastIdx="1" clrIdx="1">
    <p:extLst>
      <p:ext uri="{19B8F6BF-5375-455C-9EA6-DF929625EA0E}">
        <p15:presenceInfo xmlns:p15="http://schemas.microsoft.com/office/powerpoint/2012/main" userId="S::ngluck@idc.ac.il::2e860823-e7cb-487c-869d-040c346735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95" d="100"/>
          <a:sy n="95" d="100"/>
        </p:scale>
        <p:origin x="75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 Poverty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</c:numCache>
            </c:numRef>
          </c:cat>
          <c:val>
            <c:numRef>
              <c:f>Sheet1!$B$2:$B$39</c:f>
              <c:numCache>
                <c:formatCode>0.0</c:formatCode>
                <c:ptCount val="38"/>
                <c:pt idx="0">
                  <c:v>1924.1818559999999</c:v>
                </c:pt>
                <c:pt idx="1">
                  <c:v>1935.3709819999999</c:v>
                </c:pt>
                <c:pt idx="2">
                  <c:v>1930.1466399999999</c:v>
                </c:pt>
                <c:pt idx="3">
                  <c:v>1882.3817180000001</c:v>
                </c:pt>
                <c:pt idx="4">
                  <c:v>1841.0425319999999</c:v>
                </c:pt>
                <c:pt idx="5">
                  <c:v>1807.9576010000001</c:v>
                </c:pt>
                <c:pt idx="6">
                  <c:v>1788.5866550000001</c:v>
                </c:pt>
                <c:pt idx="7">
                  <c:v>1727.951949</c:v>
                </c:pt>
                <c:pt idx="8">
                  <c:v>1917.321747</c:v>
                </c:pt>
                <c:pt idx="9">
                  <c:v>1916.8456570000001</c:v>
                </c:pt>
                <c:pt idx="10">
                  <c:v>1929.4152369999999</c:v>
                </c:pt>
                <c:pt idx="11">
                  <c:v>1910.029094</c:v>
                </c:pt>
                <c:pt idx="12">
                  <c:v>1890.6268</c:v>
                </c:pt>
                <c:pt idx="13">
                  <c:v>1859.2163869999999</c:v>
                </c:pt>
                <c:pt idx="14">
                  <c:v>1778.601719</c:v>
                </c:pt>
                <c:pt idx="15">
                  <c:v>1717.641523</c:v>
                </c:pt>
                <c:pt idx="16">
                  <c:v>1732.009472</c:v>
                </c:pt>
                <c:pt idx="17">
                  <c:v>1773.5661520000001</c:v>
                </c:pt>
                <c:pt idx="18">
                  <c:v>1736.7387289999999</c:v>
                </c:pt>
                <c:pt idx="19">
                  <c:v>1692.8436220000001</c:v>
                </c:pt>
                <c:pt idx="20">
                  <c:v>1665.6642139999999</c:v>
                </c:pt>
                <c:pt idx="21">
                  <c:v>1607.6511860000001</c:v>
                </c:pt>
                <c:pt idx="22">
                  <c:v>1551.7494859999999</c:v>
                </c:pt>
                <c:pt idx="23">
                  <c:v>1456.438995</c:v>
                </c:pt>
                <c:pt idx="24">
                  <c:v>1356.3351849999999</c:v>
                </c:pt>
                <c:pt idx="25">
                  <c:v>1324.369461</c:v>
                </c:pt>
                <c:pt idx="26">
                  <c:v>1262.5223269999999</c:v>
                </c:pt>
                <c:pt idx="27">
                  <c:v>1226.515611</c:v>
                </c:pt>
                <c:pt idx="28">
                  <c:v>1186.116344</c:v>
                </c:pt>
                <c:pt idx="29">
                  <c:v>1101.3659580000001</c:v>
                </c:pt>
                <c:pt idx="30">
                  <c:v>960.37365399999999</c:v>
                </c:pt>
                <c:pt idx="31">
                  <c:v>911.45865100000003</c:v>
                </c:pt>
                <c:pt idx="32">
                  <c:v>805.24793</c:v>
                </c:pt>
                <c:pt idx="33">
                  <c:v>767.70656599999995</c:v>
                </c:pt>
                <c:pt idx="34">
                  <c:v>739.52185499999996</c:v>
                </c:pt>
                <c:pt idx="35">
                  <c:v>710.39448400000003</c:v>
                </c:pt>
                <c:pt idx="36">
                  <c:v>684.70916999999997</c:v>
                </c:pt>
                <c:pt idx="37">
                  <c:v>656.43769099999997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A-4B30-9E66-2993EA153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569183"/>
        <c:axId val="776569599"/>
      </c:lineChart>
      <c:catAx>
        <c:axId val="77656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76569599"/>
        <c:crosses val="autoZero"/>
        <c:auto val="1"/>
        <c:lblAlgn val="ctr"/>
        <c:lblOffset val="100"/>
        <c:noMultiLvlLbl val="0"/>
      </c:catAx>
      <c:valAx>
        <c:axId val="77656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7656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Volume of Imports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גיליון1!$A$2:$A$43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גיליון1!$B$2:$B$43</c:f>
              <c:numCache>
                <c:formatCode>General</c:formatCode>
                <c:ptCount val="42"/>
                <c:pt idx="0">
                  <c:v>100</c:v>
                </c:pt>
                <c:pt idx="1">
                  <c:v>100.01100000000001</c:v>
                </c:pt>
                <c:pt idx="2">
                  <c:v>99.648960180000017</c:v>
                </c:pt>
                <c:pt idx="3">
                  <c:v>102.78989540487362</c:v>
                </c:pt>
                <c:pt idx="4">
                  <c:v>114.47607861345371</c:v>
                </c:pt>
                <c:pt idx="5">
                  <c:v>119.07916173450069</c:v>
                </c:pt>
                <c:pt idx="6">
                  <c:v>128.14346752573087</c:v>
                </c:pt>
                <c:pt idx="7">
                  <c:v>138.30908880454709</c:v>
                </c:pt>
                <c:pt idx="8">
                  <c:v>151.3336556972713</c:v>
                </c:pt>
                <c:pt idx="9">
                  <c:v>164.28781662495771</c:v>
                </c:pt>
                <c:pt idx="10">
                  <c:v>174.12044244996142</c:v>
                </c:pt>
                <c:pt idx="11">
                  <c:v>180.08232639944811</c:v>
                </c:pt>
                <c:pt idx="12">
                  <c:v>188.70106654092569</c:v>
                </c:pt>
                <c:pt idx="13">
                  <c:v>190.55033699302678</c:v>
                </c:pt>
                <c:pt idx="14">
                  <c:v>212.0253599721409</c:v>
                </c:pt>
                <c:pt idx="15">
                  <c:v>231.89001594793081</c:v>
                </c:pt>
                <c:pt idx="16">
                  <c:v>247.98782085503618</c:v>
                </c:pt>
                <c:pt idx="17">
                  <c:v>271.33091443212072</c:v>
                </c:pt>
                <c:pt idx="18">
                  <c:v>287.84682719360393</c:v>
                </c:pt>
                <c:pt idx="19">
                  <c:v>310.94365660761872</c:v>
                </c:pt>
                <c:pt idx="20">
                  <c:v>348.76995243393554</c:v>
                </c:pt>
                <c:pt idx="21">
                  <c:v>348.7873909315573</c:v>
                </c:pt>
                <c:pt idx="22">
                  <c:v>359.24403691168533</c:v>
                </c:pt>
                <c:pt idx="23">
                  <c:v>375.21602679277885</c:v>
                </c:pt>
                <c:pt idx="24">
                  <c:v>409.81844878360891</c:v>
                </c:pt>
                <c:pt idx="25">
                  <c:v>437.5016849989417</c:v>
                </c:pt>
                <c:pt idx="26">
                  <c:v>472.10806828235798</c:v>
                </c:pt>
                <c:pt idx="27">
                  <c:v>497.48859803321756</c:v>
                </c:pt>
                <c:pt idx="28">
                  <c:v>499.39397936368476</c:v>
                </c:pt>
                <c:pt idx="29">
                  <c:v>442.84260514054108</c:v>
                </c:pt>
                <c:pt idx="30">
                  <c:v>494.25220317130652</c:v>
                </c:pt>
                <c:pt idx="31">
                  <c:v>520.74412126128857</c:v>
                </c:pt>
                <c:pt idx="32">
                  <c:v>529.45096296877739</c:v>
                </c:pt>
                <c:pt idx="33">
                  <c:v>542.1524915703983</c:v>
                </c:pt>
                <c:pt idx="34">
                  <c:v>563.35607551571661</c:v>
                </c:pt>
                <c:pt idx="35">
                  <c:v>590.12112266346833</c:v>
                </c:pt>
                <c:pt idx="36">
                  <c:v>605.003977377041</c:v>
                </c:pt>
                <c:pt idx="37">
                  <c:v>633.88686725702087</c:v>
                </c:pt>
                <c:pt idx="38">
                  <c:v>657.8731463140266</c:v>
                </c:pt>
                <c:pt idx="39">
                  <c:v>671.45822678541128</c:v>
                </c:pt>
                <c:pt idx="40">
                  <c:v>613.34351725713395</c:v>
                </c:pt>
                <c:pt idx="41">
                  <c:v>671.40261460069428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03-4CDB-A33A-C8C40D265C77}"/>
            </c:ext>
          </c:extLst>
        </c:ser>
        <c:ser>
          <c:idx val="2"/>
          <c:order val="1"/>
          <c:tx>
            <c:strRef>
              <c:f>גיליון1!$C$1</c:f>
              <c:strCache>
                <c:ptCount val="1"/>
                <c:pt idx="0">
                  <c:v>Volume of Exports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גיליון1!$A$2:$A$43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גיליון1!$C$2:$C$43</c:f>
              <c:numCache>
                <c:formatCode>General</c:formatCode>
                <c:ptCount val="42"/>
                <c:pt idx="0">
                  <c:v>100</c:v>
                </c:pt>
                <c:pt idx="1">
                  <c:v>104.958</c:v>
                </c:pt>
                <c:pt idx="2">
                  <c:v>103.9923864</c:v>
                </c:pt>
                <c:pt idx="3">
                  <c:v>106.52044131338401</c:v>
                </c:pt>
                <c:pt idx="4">
                  <c:v>116.97542262829265</c:v>
                </c:pt>
                <c:pt idx="5">
                  <c:v>122.01004481821435</c:v>
                </c:pt>
                <c:pt idx="6">
                  <c:v>126.68424963520016</c:v>
                </c:pt>
                <c:pt idx="7">
                  <c:v>134.25870092088877</c:v>
                </c:pt>
                <c:pt idx="8">
                  <c:v>146.02513346959546</c:v>
                </c:pt>
                <c:pt idx="9">
                  <c:v>157.48810644695871</c:v>
                </c:pt>
                <c:pt idx="10">
                  <c:v>168.67606152895067</c:v>
                </c:pt>
                <c:pt idx="11">
                  <c:v>178.70554014746207</c:v>
                </c:pt>
                <c:pt idx="12">
                  <c:v>188.16085027666429</c:v>
                </c:pt>
                <c:pt idx="13">
                  <c:v>193.64950227923458</c:v>
                </c:pt>
                <c:pt idx="14">
                  <c:v>210.72551539021748</c:v>
                </c:pt>
                <c:pt idx="15">
                  <c:v>230.31034479058431</c:v>
                </c:pt>
                <c:pt idx="16">
                  <c:v>244.82219961583903</c:v>
                </c:pt>
                <c:pt idx="17">
                  <c:v>271.17730940448411</c:v>
                </c:pt>
                <c:pt idx="18">
                  <c:v>282.41760887929996</c:v>
                </c:pt>
                <c:pt idx="19">
                  <c:v>298.36008290053644</c:v>
                </c:pt>
                <c:pt idx="20">
                  <c:v>334.270702478445</c:v>
                </c:pt>
                <c:pt idx="21">
                  <c:v>333.5252788119181</c:v>
                </c:pt>
                <c:pt idx="22">
                  <c:v>342.55380810935668</c:v>
                </c:pt>
                <c:pt idx="23">
                  <c:v>353.73818994412721</c:v>
                </c:pt>
                <c:pt idx="24">
                  <c:v>387.76072905295337</c:v>
                </c:pt>
                <c:pt idx="25">
                  <c:v>412.12373565935042</c:v>
                </c:pt>
                <c:pt idx="26">
                  <c:v>449.0335374250019</c:v>
                </c:pt>
                <c:pt idx="27">
                  <c:v>479.70252803112953</c:v>
                </c:pt>
                <c:pt idx="28">
                  <c:v>488.82647011428162</c:v>
                </c:pt>
                <c:pt idx="29">
                  <c:v>435.46617263660664</c:v>
                </c:pt>
                <c:pt idx="30">
                  <c:v>488.46240584648166</c:v>
                </c:pt>
                <c:pt idx="31">
                  <c:v>519.07922944493919</c:v>
                </c:pt>
                <c:pt idx="32">
                  <c:v>534.71908662811518</c:v>
                </c:pt>
                <c:pt idx="33">
                  <c:v>550.68045136396438</c:v>
                </c:pt>
                <c:pt idx="34">
                  <c:v>571.35850231268125</c:v>
                </c:pt>
                <c:pt idx="35">
                  <c:v>592.87586350977688</c:v>
                </c:pt>
                <c:pt idx="36">
                  <c:v>605.03574747036237</c:v>
                </c:pt>
                <c:pt idx="37">
                  <c:v>634.62804587913774</c:v>
                </c:pt>
                <c:pt idx="38">
                  <c:v>657.24618943427015</c:v>
                </c:pt>
                <c:pt idx="39">
                  <c:v>665.9941362156402</c:v>
                </c:pt>
                <c:pt idx="40">
                  <c:v>605.70834700540047</c:v>
                </c:pt>
                <c:pt idx="41">
                  <c:v>657.67206609499385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03-4CDB-A33A-C8C40D265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984656"/>
        <c:axId val="649984984"/>
      </c:lineChart>
      <c:catAx>
        <c:axId val="6499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9984984"/>
        <c:crosses val="autoZero"/>
        <c:auto val="1"/>
        <c:lblAlgn val="ctr"/>
        <c:lblOffset val="100"/>
        <c:noMultiLvlLbl val="0"/>
      </c:catAx>
      <c:valAx>
        <c:axId val="649984984"/>
        <c:scaling>
          <c:orientation val="minMax"/>
          <c:max val="80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998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43603788656854E-2"/>
          <c:y val="3.9431023649416454E-2"/>
          <c:w val="0.9332990984822549"/>
          <c:h val="0.8441418341109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2022Q1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3.45885767016172</c:v>
                </c:pt>
                <c:pt idx="1">
                  <c:v>1.1429747799688244</c:v>
                </c:pt>
                <c:pt idx="2">
                  <c:v>5.6847072926916837</c:v>
                </c:pt>
                <c:pt idx="3">
                  <c:v>5.542590000632913</c:v>
                </c:pt>
                <c:pt idx="4">
                  <c:v>2.8229962046324459</c:v>
                </c:pt>
                <c:pt idx="5">
                  <c:v>4.7772023487549831</c:v>
                </c:pt>
                <c:pt idx="6">
                  <c:v>4.1247468606143514</c:v>
                </c:pt>
                <c:pt idx="7">
                  <c:v>2.2796794191655749</c:v>
                </c:pt>
                <c:pt idx="8">
                  <c:v>4.4627538178464903</c:v>
                </c:pt>
                <c:pt idx="9">
                  <c:v>4.3770444282029928</c:v>
                </c:pt>
                <c:pt idx="10">
                  <c:v>3.9834245935654877</c:v>
                </c:pt>
                <c:pt idx="11">
                  <c:v>3.7735898095716323</c:v>
                </c:pt>
                <c:pt idx="12">
                  <c:v>-2.1534284893996443</c:v>
                </c:pt>
                <c:pt idx="13" formatCode="General">
                  <c:v>8.1999999999999993</c:v>
                </c:pt>
                <c:pt idx="14" formatCode="General">
                  <c:v>-1.6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07-4FE3-BA6C-0320C49B77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0-441E-89AA-3A65D60CA4B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10-441E-89AA-3A65D60CA4B4}"/>
              </c:ext>
            </c:extLst>
          </c:dPt>
          <c:cat>
            <c:strRef>
              <c:f>Sheet1!$A$2:$A$16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2022Q1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-0.13657980324950358</c:v>
                </c:pt>
                <c:pt idx="1">
                  <c:v>-2.5367570671420197</c:v>
                </c:pt>
                <c:pt idx="2">
                  <c:v>2.5637665603995003</c:v>
                </c:pt>
                <c:pt idx="3">
                  <c:v>1.5508355047084308</c:v>
                </c:pt>
                <c:pt idx="4">
                  <c:v>2.2495458523884793</c:v>
                </c:pt>
                <c:pt idx="5">
                  <c:v>1.8420810706415836</c:v>
                </c:pt>
                <c:pt idx="6">
                  <c:v>2.5259734463734134</c:v>
                </c:pt>
                <c:pt idx="7">
                  <c:v>3.0755146497897954</c:v>
                </c:pt>
                <c:pt idx="8">
                  <c:v>1.7114267736684923</c:v>
                </c:pt>
                <c:pt idx="9">
                  <c:v>2.3326793954863803</c:v>
                </c:pt>
                <c:pt idx="10">
                  <c:v>2.996464352228287</c:v>
                </c:pt>
                <c:pt idx="11">
                  <c:v>2.1611765151896947</c:v>
                </c:pt>
                <c:pt idx="12">
                  <c:v>-3.4045915733387062</c:v>
                </c:pt>
                <c:pt idx="13" formatCode="General">
                  <c:v>5.7</c:v>
                </c:pt>
                <c:pt idx="14" formatCode="General">
                  <c:v>-1.4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07-4FE3-BA6C-0320C49B77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 Area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2022Q1</c:v>
                </c:pt>
              </c:strCache>
            </c:strRef>
          </c:cat>
          <c:val>
            <c:numRef>
              <c:f>Sheet1!$D$2:$D$16</c:f>
              <c:numCache>
                <c:formatCode>0.0</c:formatCode>
                <c:ptCount val="15"/>
                <c:pt idx="0">
                  <c:v>0.41778137929952663</c:v>
                </c:pt>
                <c:pt idx="1">
                  <c:v>-4.5210888871097126</c:v>
                </c:pt>
                <c:pt idx="2">
                  <c:v>2.1787384133334626</c:v>
                </c:pt>
                <c:pt idx="3">
                  <c:v>1.7184882848135601</c:v>
                </c:pt>
                <c:pt idx="4">
                  <c:v>-0.84267653521565933</c:v>
                </c:pt>
                <c:pt idx="5">
                  <c:v>-0.2202976469752258</c:v>
                </c:pt>
                <c:pt idx="6">
                  <c:v>1.4016461396026756</c:v>
                </c:pt>
                <c:pt idx="7">
                  <c:v>2.0625221886825216</c:v>
                </c:pt>
                <c:pt idx="8">
                  <c:v>1.864539399878538</c:v>
                </c:pt>
                <c:pt idx="9">
                  <c:v>2.6137000448484287</c:v>
                </c:pt>
                <c:pt idx="10">
                  <c:v>1.8326223688593331</c:v>
                </c:pt>
                <c:pt idx="11">
                  <c:v>1.5649254585049022</c:v>
                </c:pt>
                <c:pt idx="12">
                  <c:v>-6.3942217092345572</c:v>
                </c:pt>
                <c:pt idx="13" formatCode="General">
                  <c:v>5.3</c:v>
                </c:pt>
                <c:pt idx="14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46-4607-A7B7-FFD864C41C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2022Q1</c:v>
                </c:pt>
              </c:strCache>
            </c:strRef>
          </c:cat>
          <c:val>
            <c:numRef>
              <c:f>Sheet1!$E$2:$E$16</c:f>
              <c:numCache>
                <c:formatCode>0.0</c:formatCode>
                <c:ptCount val="15"/>
                <c:pt idx="0">
                  <c:v>2.0008305118015528</c:v>
                </c:pt>
                <c:pt idx="1">
                  <c:v>-1.3072569996609076</c:v>
                </c:pt>
                <c:pt idx="2">
                  <c:v>4.4946945686329229</c:v>
                </c:pt>
                <c:pt idx="3">
                  <c:v>3.339617885758031</c:v>
                </c:pt>
                <c:pt idx="4">
                  <c:v>2.6728184105894996</c:v>
                </c:pt>
                <c:pt idx="5">
                  <c:v>2.8446516327762907</c:v>
                </c:pt>
                <c:pt idx="6">
                  <c:v>3.1177528172285207</c:v>
                </c:pt>
                <c:pt idx="7">
                  <c:v>3.1683024475250363</c:v>
                </c:pt>
                <c:pt idx="8">
                  <c:v>2.825057287792518</c:v>
                </c:pt>
                <c:pt idx="9">
                  <c:v>3.3943743371507367</c:v>
                </c:pt>
                <c:pt idx="10">
                  <c:v>3.2695836411861308</c:v>
                </c:pt>
                <c:pt idx="11">
                  <c:v>2.6008142437839155</c:v>
                </c:pt>
                <c:pt idx="12">
                  <c:v>-3.2936830403669859</c:v>
                </c:pt>
                <c:pt idx="13" formatCode="General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46-4607-A7B7-FFD864C41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4463216"/>
        <c:axId val="2064465392"/>
      </c:barChart>
      <c:catAx>
        <c:axId val="20644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64465392"/>
        <c:crosses val="autoZero"/>
        <c:auto val="1"/>
        <c:lblAlgn val="ctr"/>
        <c:lblOffset val="100"/>
        <c:noMultiLvlLbl val="0"/>
      </c:catAx>
      <c:valAx>
        <c:axId val="206446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6446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52763513256498"/>
          <c:y val="0.79520915495782141"/>
          <c:w val="0.25694463463806155"/>
          <c:h val="4.6325940384041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yyyy\-mm\-dd</c:formatCode>
                <c:ptCount val="18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</c:numCache>
            </c:numRef>
          </c:cat>
          <c:val>
            <c:numRef>
              <c:f>Sheet1!$B$2:$B$186</c:f>
              <c:numCache>
                <c:formatCode>0.00</c:formatCode>
                <c:ptCount val="185"/>
                <c:pt idx="0">
                  <c:v>2.0757651781234232</c:v>
                </c:pt>
                <c:pt idx="1">
                  <c:v>2.4202607823470279</c:v>
                </c:pt>
                <c:pt idx="2">
                  <c:v>2.7981972959439272</c:v>
                </c:pt>
                <c:pt idx="3">
                  <c:v>2.5929247633283525</c:v>
                </c:pt>
                <c:pt idx="4">
                  <c:v>2.7098857426726131</c:v>
                </c:pt>
                <c:pt idx="5">
                  <c:v>2.692765113974227</c:v>
                </c:pt>
                <c:pt idx="6">
                  <c:v>2.3178905864958077</c:v>
                </c:pt>
                <c:pt idx="7">
                  <c:v>1.8974484789008761</c:v>
                </c:pt>
                <c:pt idx="8">
                  <c:v>2.8338264299802685</c:v>
                </c:pt>
                <c:pt idx="9">
                  <c:v>3.610698365527476</c:v>
                </c:pt>
                <c:pt idx="10">
                  <c:v>4.373267326732666</c:v>
                </c:pt>
                <c:pt idx="11">
                  <c:v>4.1088133924175319</c:v>
                </c:pt>
                <c:pt idx="12">
                  <c:v>4.294695655165981</c:v>
                </c:pt>
                <c:pt idx="13">
                  <c:v>4.1429592706119678</c:v>
                </c:pt>
                <c:pt idx="14">
                  <c:v>3.9749035501344343</c:v>
                </c:pt>
                <c:pt idx="15">
                  <c:v>3.9037609759888126</c:v>
                </c:pt>
                <c:pt idx="16">
                  <c:v>4.088413823123993</c:v>
                </c:pt>
                <c:pt idx="17">
                  <c:v>4.9359661059478643</c:v>
                </c:pt>
                <c:pt idx="18">
                  <c:v>5.4975120783418374</c:v>
                </c:pt>
                <c:pt idx="19">
                  <c:v>5.3080171620912386</c:v>
                </c:pt>
                <c:pt idx="20">
                  <c:v>4.9533198751360752</c:v>
                </c:pt>
                <c:pt idx="21">
                  <c:v>3.7310578899565128</c:v>
                </c:pt>
                <c:pt idx="22">
                  <c:v>1.0999174706166848</c:v>
                </c:pt>
                <c:pt idx="23">
                  <c:v>-2.2228002553859039E-2</c:v>
                </c:pt>
                <c:pt idx="24">
                  <c:v>-0.11358601902212717</c:v>
                </c:pt>
                <c:pt idx="25">
                  <c:v>8.4631406715107715E-3</c:v>
                </c:pt>
                <c:pt idx="26">
                  <c:v>-0.44647876766238381</c:v>
                </c:pt>
                <c:pt idx="27">
                  <c:v>-0.57632442437670628</c:v>
                </c:pt>
                <c:pt idx="28">
                  <c:v>-1.0157614958551719</c:v>
                </c:pt>
                <c:pt idx="29">
                  <c:v>-1.2291746182109153</c:v>
                </c:pt>
                <c:pt idx="30">
                  <c:v>-1.9587610037622771</c:v>
                </c:pt>
                <c:pt idx="31">
                  <c:v>-1.4838355663267633</c:v>
                </c:pt>
                <c:pt idx="32">
                  <c:v>-1.3779428628864721</c:v>
                </c:pt>
                <c:pt idx="33">
                  <c:v>-0.22396829420033848</c:v>
                </c:pt>
                <c:pt idx="34">
                  <c:v>1.9145871744709275</c:v>
                </c:pt>
                <c:pt idx="35">
                  <c:v>2.8141231232083674</c:v>
                </c:pt>
                <c:pt idx="36">
                  <c:v>2.6211113889767157</c:v>
                </c:pt>
                <c:pt idx="37">
                  <c:v>2.151336357866529</c:v>
                </c:pt>
                <c:pt idx="38">
                  <c:v>2.2861714393279886</c:v>
                </c:pt>
                <c:pt idx="39">
                  <c:v>2.2067707525304403</c:v>
                </c:pt>
                <c:pt idx="40">
                  <c:v>2.0035489292185682</c:v>
                </c:pt>
                <c:pt idx="41">
                  <c:v>1.1215605940686268</c:v>
                </c:pt>
                <c:pt idx="42">
                  <c:v>1.3407784804821077</c:v>
                </c:pt>
                <c:pt idx="43">
                  <c:v>1.1501775395112546</c:v>
                </c:pt>
                <c:pt idx="44">
                  <c:v>1.1183122472331775</c:v>
                </c:pt>
                <c:pt idx="45">
                  <c:v>1.1666951489314625</c:v>
                </c:pt>
                <c:pt idx="46">
                  <c:v>1.084544776600338</c:v>
                </c:pt>
                <c:pt idx="47">
                  <c:v>1.4377930222179369</c:v>
                </c:pt>
                <c:pt idx="48">
                  <c:v>1.7007834915029774</c:v>
                </c:pt>
                <c:pt idx="49">
                  <c:v>2.1248981733331451</c:v>
                </c:pt>
                <c:pt idx="50">
                  <c:v>2.6192415103541089</c:v>
                </c:pt>
                <c:pt idx="51">
                  <c:v>3.0772344447868694</c:v>
                </c:pt>
                <c:pt idx="52">
                  <c:v>3.4589718808964998</c:v>
                </c:pt>
                <c:pt idx="53">
                  <c:v>3.5023181506360412</c:v>
                </c:pt>
                <c:pt idx="54">
                  <c:v>3.5798809769996165</c:v>
                </c:pt>
                <c:pt idx="55">
                  <c:v>3.7549960307080799</c:v>
                </c:pt>
                <c:pt idx="56">
                  <c:v>3.8126216928186851</c:v>
                </c:pt>
                <c:pt idx="57">
                  <c:v>3.5222681306640524</c:v>
                </c:pt>
                <c:pt idx="58">
                  <c:v>3.4514322145817289</c:v>
                </c:pt>
                <c:pt idx="59">
                  <c:v>3.0620668384193861</c:v>
                </c:pt>
                <c:pt idx="60">
                  <c:v>3.0087663379855023</c:v>
                </c:pt>
                <c:pt idx="61">
                  <c:v>2.8981784423473878</c:v>
                </c:pt>
                <c:pt idx="62">
                  <c:v>2.5828752813320977</c:v>
                </c:pt>
                <c:pt idx="63">
                  <c:v>2.2731633741348567</c:v>
                </c:pt>
                <c:pt idx="64">
                  <c:v>1.7379429374660749</c:v>
                </c:pt>
                <c:pt idx="65">
                  <c:v>1.6538704482976341</c:v>
                </c:pt>
                <c:pt idx="66">
                  <c:v>1.4175114798464783</c:v>
                </c:pt>
                <c:pt idx="67">
                  <c:v>1.6859349154821235</c:v>
                </c:pt>
                <c:pt idx="68">
                  <c:v>1.9497168982819613</c:v>
                </c:pt>
                <c:pt idx="69">
                  <c:v>2.1556780595369363</c:v>
                </c:pt>
                <c:pt idx="70">
                  <c:v>1.7960197033926262</c:v>
                </c:pt>
                <c:pt idx="71">
                  <c:v>1.7595049796895523</c:v>
                </c:pt>
                <c:pt idx="72">
                  <c:v>1.6840617620982989</c:v>
                </c:pt>
                <c:pt idx="73">
                  <c:v>2.0181404902574807</c:v>
                </c:pt>
                <c:pt idx="74">
                  <c:v>1.5187472411246183</c:v>
                </c:pt>
                <c:pt idx="75">
                  <c:v>1.1388080475768669</c:v>
                </c:pt>
                <c:pt idx="76">
                  <c:v>1.3903888279197085</c:v>
                </c:pt>
                <c:pt idx="77">
                  <c:v>1.7157935271568725</c:v>
                </c:pt>
                <c:pt idx="78">
                  <c:v>1.8854718054158059</c:v>
                </c:pt>
                <c:pt idx="79">
                  <c:v>1.538809488600279</c:v>
                </c:pt>
                <c:pt idx="80">
                  <c:v>1.0947341081747997</c:v>
                </c:pt>
                <c:pt idx="81">
                  <c:v>0.87679914349114707</c:v>
                </c:pt>
                <c:pt idx="82">
                  <c:v>1.2328701961954458</c:v>
                </c:pt>
                <c:pt idx="83">
                  <c:v>1.5128383667573297</c:v>
                </c:pt>
                <c:pt idx="84">
                  <c:v>1.557758795574915</c:v>
                </c:pt>
                <c:pt idx="85">
                  <c:v>1.1204746347724948</c:v>
                </c:pt>
                <c:pt idx="86">
                  <c:v>1.6126949139408042</c:v>
                </c:pt>
                <c:pt idx="87">
                  <c:v>2.0151253036061689</c:v>
                </c:pt>
                <c:pt idx="88">
                  <c:v>2.1669476870798121</c:v>
                </c:pt>
                <c:pt idx="89">
                  <c:v>2.0589816945944195</c:v>
                </c:pt>
                <c:pt idx="90">
                  <c:v>1.9742378703305974</c:v>
                </c:pt>
                <c:pt idx="91">
                  <c:v>1.7150983482969062</c:v>
                </c:pt>
                <c:pt idx="92">
                  <c:v>1.6840509711232077</c:v>
                </c:pt>
                <c:pt idx="93">
                  <c:v>1.6095417021513292</c:v>
                </c:pt>
                <c:pt idx="94">
                  <c:v>1.231524989320798</c:v>
                </c:pt>
                <c:pt idx="95">
                  <c:v>0.65312139196231911</c:v>
                </c:pt>
                <c:pt idx="96">
                  <c:v>-0.22993097820542818</c:v>
                </c:pt>
                <c:pt idx="97">
                  <c:v>-8.7031462935205361E-2</c:v>
                </c:pt>
                <c:pt idx="98">
                  <c:v>-2.2031284423873476E-2</c:v>
                </c:pt>
                <c:pt idx="99">
                  <c:v>-0.10403098939391064</c:v>
                </c:pt>
                <c:pt idx="100">
                  <c:v>3.5033218244295838E-2</c:v>
                </c:pt>
                <c:pt idx="101">
                  <c:v>0.17957180975505249</c:v>
                </c:pt>
                <c:pt idx="102">
                  <c:v>0.22568611104094582</c:v>
                </c:pt>
                <c:pt idx="103">
                  <c:v>0.2413037985344868</c:v>
                </c:pt>
                <c:pt idx="104">
                  <c:v>8.8429616341700878E-3</c:v>
                </c:pt>
                <c:pt idx="105">
                  <c:v>0.12761656067050708</c:v>
                </c:pt>
                <c:pt idx="106">
                  <c:v>0.43631821691851869</c:v>
                </c:pt>
                <c:pt idx="107">
                  <c:v>0.63872475153647912</c:v>
                </c:pt>
                <c:pt idx="108">
                  <c:v>1.2375025026943876</c:v>
                </c:pt>
                <c:pt idx="109">
                  <c:v>0.84727757901266187</c:v>
                </c:pt>
                <c:pt idx="110">
                  <c:v>0.89161609655219465</c:v>
                </c:pt>
                <c:pt idx="111">
                  <c:v>1.1726257503534843</c:v>
                </c:pt>
                <c:pt idx="112">
                  <c:v>1.0784764621246223</c:v>
                </c:pt>
                <c:pt idx="113">
                  <c:v>1.0792865347959424</c:v>
                </c:pt>
                <c:pt idx="114">
                  <c:v>0.86836334305182561</c:v>
                </c:pt>
                <c:pt idx="115">
                  <c:v>1.0553158595656864</c:v>
                </c:pt>
                <c:pt idx="116">
                  <c:v>1.5486446201652182</c:v>
                </c:pt>
                <c:pt idx="117">
                  <c:v>1.685924966243646</c:v>
                </c:pt>
                <c:pt idx="118">
                  <c:v>1.6843334719788938</c:v>
                </c:pt>
                <c:pt idx="119">
                  <c:v>2.0507989115119862</c:v>
                </c:pt>
                <c:pt idx="120">
                  <c:v>2.5103933482571117</c:v>
                </c:pt>
                <c:pt idx="121">
                  <c:v>2.8103616813294208</c:v>
                </c:pt>
                <c:pt idx="122">
                  <c:v>2.44119623655914</c:v>
                </c:pt>
                <c:pt idx="123">
                  <c:v>2.176223471915395</c:v>
                </c:pt>
                <c:pt idx="124">
                  <c:v>1.8563431667619756</c:v>
                </c:pt>
                <c:pt idx="125">
                  <c:v>1.6405658099591269</c:v>
                </c:pt>
                <c:pt idx="126">
                  <c:v>1.7251073506566073</c:v>
                </c:pt>
                <c:pt idx="127">
                  <c:v>1.9281215572969801</c:v>
                </c:pt>
                <c:pt idx="128">
                  <c:v>2.1805652303711787</c:v>
                </c:pt>
                <c:pt idx="129">
                  <c:v>2.020757753132485</c:v>
                </c:pt>
                <c:pt idx="130">
                  <c:v>2.172493864295566</c:v>
                </c:pt>
                <c:pt idx="131">
                  <c:v>2.1299307195522532</c:v>
                </c:pt>
                <c:pt idx="132">
                  <c:v>2.1037033388337401</c:v>
                </c:pt>
                <c:pt idx="133">
                  <c:v>2.2265845921821459</c:v>
                </c:pt>
                <c:pt idx="134">
                  <c:v>2.3325898348449225</c:v>
                </c:pt>
                <c:pt idx="135">
                  <c:v>2.4378258181028789</c:v>
                </c:pt>
                <c:pt idx="136">
                  <c:v>2.7765938263307088</c:v>
                </c:pt>
                <c:pt idx="137">
                  <c:v>2.8485069400359553</c:v>
                </c:pt>
                <c:pt idx="138">
                  <c:v>2.8987524719234603</c:v>
                </c:pt>
                <c:pt idx="139">
                  <c:v>2.6779996981846299</c:v>
                </c:pt>
                <c:pt idx="140">
                  <c:v>2.3551849372045464</c:v>
                </c:pt>
                <c:pt idx="141">
                  <c:v>2.5285249730360837</c:v>
                </c:pt>
                <c:pt idx="142">
                  <c:v>2.1728053574028294</c:v>
                </c:pt>
                <c:pt idx="143">
                  <c:v>1.9152155929057058</c:v>
                </c:pt>
                <c:pt idx="144">
                  <c:v>1.4983336214486442</c:v>
                </c:pt>
                <c:pt idx="145">
                  <c:v>1.4817249908795294</c:v>
                </c:pt>
                <c:pt idx="146">
                  <c:v>1.8799507975366669</c:v>
                </c:pt>
                <c:pt idx="147">
                  <c:v>2.0056287128317196</c:v>
                </c:pt>
                <c:pt idx="148">
                  <c:v>1.8127514664306066</c:v>
                </c:pt>
                <c:pt idx="149">
                  <c:v>1.6896439124236329</c:v>
                </c:pt>
                <c:pt idx="150">
                  <c:v>1.8211624085340272</c:v>
                </c:pt>
                <c:pt idx="151">
                  <c:v>1.7596892142570431</c:v>
                </c:pt>
                <c:pt idx="152">
                  <c:v>1.7273300322313334</c:v>
                </c:pt>
                <c:pt idx="153">
                  <c:v>1.7570848921546256</c:v>
                </c:pt>
                <c:pt idx="154">
                  <c:v>2.0308164824247799</c:v>
                </c:pt>
                <c:pt idx="155">
                  <c:v>2.2617213948865622</c:v>
                </c:pt>
                <c:pt idx="156">
                  <c:v>2.4604903552897461</c:v>
                </c:pt>
                <c:pt idx="157">
                  <c:v>2.3197108262389632</c:v>
                </c:pt>
                <c:pt idx="158">
                  <c:v>1.5306383296693093</c:v>
                </c:pt>
                <c:pt idx="159">
                  <c:v>0.36486481190454167</c:v>
                </c:pt>
                <c:pt idx="160">
                  <c:v>0.24243611083911709</c:v>
                </c:pt>
                <c:pt idx="161">
                  <c:v>0.72681419637297129</c:v>
                </c:pt>
                <c:pt idx="162">
                  <c:v>1.0328253223915507</c:v>
                </c:pt>
                <c:pt idx="163">
                  <c:v>1.3275873510318892</c:v>
                </c:pt>
                <c:pt idx="164">
                  <c:v>1.4006453724921597</c:v>
                </c:pt>
                <c:pt idx="165">
                  <c:v>1.1841977419793537</c:v>
                </c:pt>
                <c:pt idx="166">
                  <c:v>1.1377566062035438</c:v>
                </c:pt>
                <c:pt idx="167">
                  <c:v>1.2781544394667721</c:v>
                </c:pt>
                <c:pt idx="168">
                  <c:v>1.3599709295582851</c:v>
                </c:pt>
                <c:pt idx="169">
                  <c:v>1.6752442984166338</c:v>
                </c:pt>
                <c:pt idx="170">
                  <c:v>2.6583773943021027</c:v>
                </c:pt>
                <c:pt idx="171">
                  <c:v>4.1519910657805248</c:v>
                </c:pt>
                <c:pt idx="172">
                  <c:v>4.9444409714625159</c:v>
                </c:pt>
                <c:pt idx="173">
                  <c:v>5.3410155627349631</c:v>
                </c:pt>
                <c:pt idx="174">
                  <c:v>5.2761049419245643</c:v>
                </c:pt>
                <c:pt idx="175">
                  <c:v>5.2053316896525148</c:v>
                </c:pt>
                <c:pt idx="176">
                  <c:v>5.3899073753795212</c:v>
                </c:pt>
                <c:pt idx="177">
                  <c:v>6.2369407571288171</c:v>
                </c:pt>
                <c:pt idx="178">
                  <c:v>6.8283720912392987</c:v>
                </c:pt>
                <c:pt idx="179">
                  <c:v>7.0965423376305514</c:v>
                </c:pt>
                <c:pt idx="180">
                  <c:v>7.5259344012204465</c:v>
                </c:pt>
                <c:pt idx="181">
                  <c:v>7.9120244848982058</c:v>
                </c:pt>
                <c:pt idx="182">
                  <c:v>8.5575863682327835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42-4005-A9B4-A333E3187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yyyy\-mm\-dd</c:formatCode>
                <c:ptCount val="18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</c:numCache>
            </c:numRef>
          </c:cat>
          <c:val>
            <c:numRef>
              <c:f>Sheet1!$C$2:$C$186</c:f>
              <c:numCache>
                <c:formatCode>0.00</c:formatCode>
                <c:ptCount val="185"/>
                <c:pt idx="0">
                  <c:v>2.6249999999999885</c:v>
                </c:pt>
                <c:pt idx="1">
                  <c:v>2.7431421446383997</c:v>
                </c:pt>
                <c:pt idx="2">
                  <c:v>2.9850746268656581</c:v>
                </c:pt>
                <c:pt idx="3">
                  <c:v>2.7194066749072876</c:v>
                </c:pt>
                <c:pt idx="4">
                  <c:v>2.4600246002460135</c:v>
                </c:pt>
                <c:pt idx="5">
                  <c:v>2.4539877300613577</c:v>
                </c:pt>
                <c:pt idx="6">
                  <c:v>1.9631901840490684</c:v>
                </c:pt>
                <c:pt idx="7">
                  <c:v>1.9559902200489088</c:v>
                </c:pt>
                <c:pt idx="8">
                  <c:v>1.9536019536019467</c:v>
                </c:pt>
                <c:pt idx="9">
                  <c:v>2.1951219512195141</c:v>
                </c:pt>
                <c:pt idx="10">
                  <c:v>2.3114355231143469</c:v>
                </c:pt>
                <c:pt idx="11">
                  <c:v>2.3002421307506182</c:v>
                </c:pt>
                <c:pt idx="12">
                  <c:v>2.4360535931790439</c:v>
                </c:pt>
                <c:pt idx="13">
                  <c:v>2.6699029126213469</c:v>
                </c:pt>
                <c:pt idx="14">
                  <c:v>2.5362318840579823</c:v>
                </c:pt>
                <c:pt idx="15">
                  <c:v>3.0084235860409203</c:v>
                </c:pt>
                <c:pt idx="16">
                  <c:v>3.3613445378151141</c:v>
                </c:pt>
                <c:pt idx="17">
                  <c:v>3.7125748502993883</c:v>
                </c:pt>
                <c:pt idx="18">
                  <c:v>4.2117930204572884</c:v>
                </c:pt>
                <c:pt idx="19">
                  <c:v>4.4364508393285318</c:v>
                </c:pt>
                <c:pt idx="20">
                  <c:v>4.7904191616766401</c:v>
                </c:pt>
                <c:pt idx="21">
                  <c:v>4.1766109785202898</c:v>
                </c:pt>
                <c:pt idx="22">
                  <c:v>3.8049940546967864</c:v>
                </c:pt>
                <c:pt idx="23">
                  <c:v>3.076923076923066</c:v>
                </c:pt>
                <c:pt idx="24">
                  <c:v>2.9726516052318575</c:v>
                </c:pt>
                <c:pt idx="25">
                  <c:v>3.0732860520094718</c:v>
                </c:pt>
                <c:pt idx="26">
                  <c:v>2.8268551236749095</c:v>
                </c:pt>
                <c:pt idx="27">
                  <c:v>2.219626168224309</c:v>
                </c:pt>
                <c:pt idx="28">
                  <c:v>2.0905923344947785</c:v>
                </c:pt>
                <c:pt idx="29">
                  <c:v>1.7321016166281789</c:v>
                </c:pt>
                <c:pt idx="30">
                  <c:v>1.616628175519641</c:v>
                </c:pt>
                <c:pt idx="31">
                  <c:v>1.3777267508610747</c:v>
                </c:pt>
                <c:pt idx="32">
                  <c:v>0.91428571428571193</c:v>
                </c:pt>
                <c:pt idx="33">
                  <c:v>1.2600229095074633</c:v>
                </c:pt>
                <c:pt idx="34">
                  <c:v>1.4891179839633395</c:v>
                </c:pt>
                <c:pt idx="35">
                  <c:v>2.0665901262916231</c:v>
                </c:pt>
                <c:pt idx="36">
                  <c:v>2.5404157043879882</c:v>
                </c:pt>
                <c:pt idx="37">
                  <c:v>2.0642201834862428</c:v>
                </c:pt>
                <c:pt idx="38">
                  <c:v>2.4054982817869552</c:v>
                </c:pt>
                <c:pt idx="39">
                  <c:v>2.742857142857158</c:v>
                </c:pt>
                <c:pt idx="40">
                  <c:v>2.5028441410693825</c:v>
                </c:pt>
                <c:pt idx="41">
                  <c:v>2.3836549375709559</c:v>
                </c:pt>
                <c:pt idx="42">
                  <c:v>2.2727272727272707</c:v>
                </c:pt>
                <c:pt idx="43">
                  <c:v>2.3782559456398733</c:v>
                </c:pt>
                <c:pt idx="44">
                  <c:v>2.3782559456398733</c:v>
                </c:pt>
                <c:pt idx="45">
                  <c:v>2.488687782805421</c:v>
                </c:pt>
                <c:pt idx="46">
                  <c:v>2.5959367945824097</c:v>
                </c:pt>
                <c:pt idx="47">
                  <c:v>3.1496062992125928</c:v>
                </c:pt>
                <c:pt idx="48">
                  <c:v>3.3783783783783772</c:v>
                </c:pt>
                <c:pt idx="49">
                  <c:v>3.7078651685393149</c:v>
                </c:pt>
                <c:pt idx="50">
                  <c:v>3.5794183445190031</c:v>
                </c:pt>
                <c:pt idx="51">
                  <c:v>3.7819799777530472</c:v>
                </c:pt>
                <c:pt idx="52">
                  <c:v>3.7735849056603765</c:v>
                </c:pt>
                <c:pt idx="53">
                  <c:v>3.6585365853658569</c:v>
                </c:pt>
                <c:pt idx="54">
                  <c:v>3.8888888888888973</c:v>
                </c:pt>
                <c:pt idx="55">
                  <c:v>3.8716814159291957</c:v>
                </c:pt>
                <c:pt idx="56">
                  <c:v>4.5353982300884832</c:v>
                </c:pt>
                <c:pt idx="57">
                  <c:v>4.3046357615894149</c:v>
                </c:pt>
                <c:pt idx="58">
                  <c:v>4.1804180418041792</c:v>
                </c:pt>
                <c:pt idx="59">
                  <c:v>3.598691384950925</c:v>
                </c:pt>
                <c:pt idx="60">
                  <c:v>3.1590413943355156</c:v>
                </c:pt>
                <c:pt idx="61">
                  <c:v>3.1419284940411796</c:v>
                </c:pt>
                <c:pt idx="62">
                  <c:v>3.0237580993520696</c:v>
                </c:pt>
                <c:pt idx="63">
                  <c:v>2.7867095391211238</c:v>
                </c:pt>
                <c:pt idx="64">
                  <c:v>2.5668449197860932</c:v>
                </c:pt>
                <c:pt idx="65">
                  <c:v>2.2459893048128343</c:v>
                </c:pt>
                <c:pt idx="66">
                  <c:v>2.3529411764706021</c:v>
                </c:pt>
                <c:pt idx="67">
                  <c:v>2.3429179978700532</c:v>
                </c:pt>
                <c:pt idx="68">
                  <c:v>2.0105820105820182</c:v>
                </c:pt>
                <c:pt idx="69">
                  <c:v>2.4338624338624326</c:v>
                </c:pt>
                <c:pt idx="70">
                  <c:v>2.428722280887019</c:v>
                </c:pt>
                <c:pt idx="71">
                  <c:v>2.421052631578946</c:v>
                </c:pt>
                <c:pt idx="72">
                  <c:v>2.428722280887019</c:v>
                </c:pt>
                <c:pt idx="73">
                  <c:v>2.4159663865546133</c:v>
                </c:pt>
                <c:pt idx="74">
                  <c:v>2.515723270440251</c:v>
                </c:pt>
                <c:pt idx="75">
                  <c:v>2.1897810218977964</c:v>
                </c:pt>
                <c:pt idx="76">
                  <c:v>2.3983315954118734</c:v>
                </c:pt>
                <c:pt idx="77">
                  <c:v>2.5104602510460206</c:v>
                </c:pt>
                <c:pt idx="78">
                  <c:v>2.4033437826541215</c:v>
                </c:pt>
                <c:pt idx="79">
                  <c:v>2.3933402705515139</c:v>
                </c:pt>
                <c:pt idx="80">
                  <c:v>2.3858921161825641</c:v>
                </c:pt>
                <c:pt idx="81">
                  <c:v>2.0661157024793431</c:v>
                </c:pt>
                <c:pt idx="82">
                  <c:v>1.8556701030927769</c:v>
                </c:pt>
                <c:pt idx="83">
                  <c:v>1.9527235354573458</c:v>
                </c:pt>
                <c:pt idx="84">
                  <c:v>1.7525773195876226</c:v>
                </c:pt>
                <c:pt idx="85">
                  <c:v>1.6410256410256396</c:v>
                </c:pt>
                <c:pt idx="86">
                  <c:v>1.5337423312883347</c:v>
                </c:pt>
                <c:pt idx="87">
                  <c:v>1.6326530612244872</c:v>
                </c:pt>
                <c:pt idx="88">
                  <c:v>1.4256619144602745</c:v>
                </c:pt>
                <c:pt idx="89">
                  <c:v>1.8367346938775508</c:v>
                </c:pt>
                <c:pt idx="90">
                  <c:v>1.6326530612244872</c:v>
                </c:pt>
                <c:pt idx="91">
                  <c:v>1.5243902439024293</c:v>
                </c:pt>
                <c:pt idx="92">
                  <c:v>1.3171225937183451</c:v>
                </c:pt>
                <c:pt idx="93">
                  <c:v>1.3157894736842035</c:v>
                </c:pt>
                <c:pt idx="94">
                  <c:v>1.1133603238866474</c:v>
                </c:pt>
                <c:pt idx="95">
                  <c:v>0.70564516129032473</c:v>
                </c:pt>
                <c:pt idx="96">
                  <c:v>0.50658561296859084</c:v>
                </c:pt>
                <c:pt idx="97">
                  <c:v>0.40363269424823489</c:v>
                </c:pt>
                <c:pt idx="98">
                  <c:v>0.30211480362536403</c:v>
                </c:pt>
                <c:pt idx="99">
                  <c:v>0.30120481927711218</c:v>
                </c:pt>
                <c:pt idx="100">
                  <c:v>0.5020080321285203</c:v>
                </c:pt>
                <c:pt idx="101">
                  <c:v>0.30060120240480437</c:v>
                </c:pt>
                <c:pt idx="102">
                  <c:v>0.40160642570281624</c:v>
                </c:pt>
                <c:pt idx="103">
                  <c:v>0.40040040040039138</c:v>
                </c:pt>
                <c:pt idx="104">
                  <c:v>0.20000000000000018</c:v>
                </c:pt>
                <c:pt idx="105">
                  <c:v>0.19980019980019303</c:v>
                </c:pt>
                <c:pt idx="106">
                  <c:v>0.40040040040039138</c:v>
                </c:pt>
                <c:pt idx="107">
                  <c:v>0.50050050050050032</c:v>
                </c:pt>
                <c:pt idx="108">
                  <c:v>0.70564516129032473</c:v>
                </c:pt>
                <c:pt idx="109">
                  <c:v>0.60301507537687815</c:v>
                </c:pt>
                <c:pt idx="110">
                  <c:v>0.80321285140563248</c:v>
                </c:pt>
                <c:pt idx="111">
                  <c:v>0.70070070070069601</c:v>
                </c:pt>
                <c:pt idx="112">
                  <c:v>0.69930069930070893</c:v>
                </c:pt>
                <c:pt idx="113">
                  <c:v>0.89910089910090196</c:v>
                </c:pt>
                <c:pt idx="114">
                  <c:v>0.9000000000000119</c:v>
                </c:pt>
                <c:pt idx="115">
                  <c:v>0.89730807577268479</c:v>
                </c:pt>
                <c:pt idx="116">
                  <c:v>1.2974051896207595</c:v>
                </c:pt>
                <c:pt idx="117">
                  <c:v>1.2961116650049842</c:v>
                </c:pt>
                <c:pt idx="118">
                  <c:v>1.4955134596211339</c:v>
                </c:pt>
                <c:pt idx="119">
                  <c:v>1.7928286852589626</c:v>
                </c:pt>
                <c:pt idx="120">
                  <c:v>1.9019019019018923</c:v>
                </c:pt>
                <c:pt idx="121">
                  <c:v>2.2977022977023198</c:v>
                </c:pt>
                <c:pt idx="122">
                  <c:v>2.2908366533864521</c:v>
                </c:pt>
                <c:pt idx="123">
                  <c:v>2.5844930417495027</c:v>
                </c:pt>
                <c:pt idx="124">
                  <c:v>2.6785714285714413</c:v>
                </c:pt>
                <c:pt idx="125">
                  <c:v>2.4752475247524774</c:v>
                </c:pt>
                <c:pt idx="126">
                  <c:v>2.5768087215064295</c:v>
                </c:pt>
                <c:pt idx="127">
                  <c:v>2.7667984189723382</c:v>
                </c:pt>
                <c:pt idx="128">
                  <c:v>2.7586206896551779</c:v>
                </c:pt>
                <c:pt idx="129">
                  <c:v>2.7559055118110409</c:v>
                </c:pt>
                <c:pt idx="130">
                  <c:v>2.8487229862475427</c:v>
                </c:pt>
                <c:pt idx="131">
                  <c:v>2.739726027397249</c:v>
                </c:pt>
                <c:pt idx="132">
                  <c:v>2.6522593320235766</c:v>
                </c:pt>
                <c:pt idx="133">
                  <c:v>2.44140625</c:v>
                </c:pt>
                <c:pt idx="134">
                  <c:v>2.3369036027263812</c:v>
                </c:pt>
                <c:pt idx="135">
                  <c:v>2.2286821705426396</c:v>
                </c:pt>
                <c:pt idx="136">
                  <c:v>2.3188405797101463</c:v>
                </c:pt>
                <c:pt idx="137">
                  <c:v>2.3188405797101463</c:v>
                </c:pt>
                <c:pt idx="138">
                  <c:v>2.3188405797101463</c:v>
                </c:pt>
                <c:pt idx="139">
                  <c:v>2.4038461538461453</c:v>
                </c:pt>
                <c:pt idx="140">
                  <c:v>2.2051773729625967</c:v>
                </c:pt>
                <c:pt idx="141">
                  <c:v>2.2030651340996243</c:v>
                </c:pt>
                <c:pt idx="142">
                  <c:v>2.1012416427889313</c:v>
                </c:pt>
                <c:pt idx="143">
                  <c:v>2.0000000000000018</c:v>
                </c:pt>
                <c:pt idx="144">
                  <c:v>1.8181818181818299</c:v>
                </c:pt>
                <c:pt idx="145">
                  <c:v>1.8112488083889433</c:v>
                </c:pt>
                <c:pt idx="146">
                  <c:v>1.8078020932445371</c:v>
                </c:pt>
                <c:pt idx="147">
                  <c:v>1.9905213270142053</c:v>
                </c:pt>
                <c:pt idx="148">
                  <c:v>1.8885741265344702</c:v>
                </c:pt>
                <c:pt idx="149">
                  <c:v>1.8885741265344702</c:v>
                </c:pt>
                <c:pt idx="150">
                  <c:v>1.9830028328611915</c:v>
                </c:pt>
                <c:pt idx="151">
                  <c:v>1.6901408450704203</c:v>
                </c:pt>
                <c:pt idx="152">
                  <c:v>1.6885553470919357</c:v>
                </c:pt>
                <c:pt idx="153">
                  <c:v>1.4995313964386137</c:v>
                </c:pt>
                <c:pt idx="154">
                  <c:v>1.4967259120673537</c:v>
                </c:pt>
                <c:pt idx="155">
                  <c:v>1.3071895424836555</c:v>
                </c:pt>
                <c:pt idx="156">
                  <c:v>1.7857142857142794</c:v>
                </c:pt>
                <c:pt idx="157">
                  <c:v>1.6853932584269593</c:v>
                </c:pt>
                <c:pt idx="158">
                  <c:v>1.495327102803734</c:v>
                </c:pt>
                <c:pt idx="159">
                  <c:v>0.92936802973977439</c:v>
                </c:pt>
                <c:pt idx="160">
                  <c:v>0.6487488415199083</c:v>
                </c:pt>
                <c:pt idx="161">
                  <c:v>0.83410565338275511</c:v>
                </c:pt>
                <c:pt idx="162">
                  <c:v>1.1111111111111072</c:v>
                </c:pt>
                <c:pt idx="163">
                  <c:v>0.46168051708217472</c:v>
                </c:pt>
                <c:pt idx="164">
                  <c:v>0.73800738007379074</c:v>
                </c:pt>
                <c:pt idx="165">
                  <c:v>0.83102493074793671</c:v>
                </c:pt>
                <c:pt idx="166">
                  <c:v>0.55299539170505785</c:v>
                </c:pt>
                <c:pt idx="167">
                  <c:v>0.82949308755759787</c:v>
                </c:pt>
                <c:pt idx="168">
                  <c:v>0.92336103416434945</c:v>
                </c:pt>
                <c:pt idx="169">
                  <c:v>0.73664825046042548</c:v>
                </c:pt>
                <c:pt idx="170">
                  <c:v>1.0128913443830712</c:v>
                </c:pt>
                <c:pt idx="171">
                  <c:v>1.6574585635359185</c:v>
                </c:pt>
                <c:pt idx="172">
                  <c:v>2.2099447513812098</c:v>
                </c:pt>
                <c:pt idx="173">
                  <c:v>2.3897058823529438</c:v>
                </c:pt>
                <c:pt idx="174">
                  <c:v>2.0146520146520075</c:v>
                </c:pt>
                <c:pt idx="175">
                  <c:v>3.0330882352941124</c:v>
                </c:pt>
                <c:pt idx="176">
                  <c:v>2.9304029304029422</c:v>
                </c:pt>
                <c:pt idx="177">
                  <c:v>3.8461538461538547</c:v>
                </c:pt>
                <c:pt idx="178">
                  <c:v>4.5829514207149424</c:v>
                </c:pt>
                <c:pt idx="179">
                  <c:v>4.8446069469835429</c:v>
                </c:pt>
                <c:pt idx="180">
                  <c:v>4.8490393412625732</c:v>
                </c:pt>
                <c:pt idx="181">
                  <c:v>5.4844606946983454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42-4005-A9B4-A333E3187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yyyy\-mm\-dd</c:formatCode>
                <c:ptCount val="18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</c:numCache>
            </c:numRef>
          </c:cat>
          <c:val>
            <c:numRef>
              <c:f>Sheet1!$D$2:$D$186</c:f>
              <c:numCache>
                <c:formatCode>0.0</c:formatCode>
                <c:ptCount val="185"/>
                <c:pt idx="0">
                  <c:v>1.9</c:v>
                </c:pt>
                <c:pt idx="1">
                  <c:v>1.9</c:v>
                </c:pt>
                <c:pt idx="2">
                  <c:v>2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1.8</c:v>
                </c:pt>
                <c:pt idx="8">
                  <c:v>2.2000000000000002</c:v>
                </c:pt>
                <c:pt idx="9">
                  <c:v>2.6</c:v>
                </c:pt>
                <c:pt idx="10">
                  <c:v>3.1</c:v>
                </c:pt>
                <c:pt idx="11">
                  <c:v>3.1</c:v>
                </c:pt>
                <c:pt idx="12">
                  <c:v>3.3</c:v>
                </c:pt>
                <c:pt idx="13">
                  <c:v>3.3</c:v>
                </c:pt>
                <c:pt idx="14">
                  <c:v>3.7</c:v>
                </c:pt>
                <c:pt idx="15">
                  <c:v>3.3</c:v>
                </c:pt>
                <c:pt idx="16">
                  <c:v>3.7</c:v>
                </c:pt>
                <c:pt idx="17">
                  <c:v>4</c:v>
                </c:pt>
                <c:pt idx="18">
                  <c:v>4.0999999999999996</c:v>
                </c:pt>
                <c:pt idx="19">
                  <c:v>3.9</c:v>
                </c:pt>
                <c:pt idx="20">
                  <c:v>3.7</c:v>
                </c:pt>
                <c:pt idx="21">
                  <c:v>3.2</c:v>
                </c:pt>
                <c:pt idx="22">
                  <c:v>2.2000000000000002</c:v>
                </c:pt>
                <c:pt idx="23">
                  <c:v>1.7</c:v>
                </c:pt>
                <c:pt idx="24">
                  <c:v>1.2</c:v>
                </c:pt>
                <c:pt idx="25">
                  <c:v>1.2</c:v>
                </c:pt>
                <c:pt idx="26">
                  <c:v>0.6</c:v>
                </c:pt>
                <c:pt idx="27">
                  <c:v>0.6</c:v>
                </c:pt>
                <c:pt idx="28">
                  <c:v>0.1</c:v>
                </c:pt>
                <c:pt idx="29">
                  <c:v>-0.1</c:v>
                </c:pt>
                <c:pt idx="30">
                  <c:v>-0.6</c:v>
                </c:pt>
                <c:pt idx="31">
                  <c:v>-0.1</c:v>
                </c:pt>
                <c:pt idx="32">
                  <c:v>-0.3</c:v>
                </c:pt>
                <c:pt idx="33">
                  <c:v>-0.1</c:v>
                </c:pt>
                <c:pt idx="34">
                  <c:v>0.5</c:v>
                </c:pt>
                <c:pt idx="35">
                  <c:v>0.9</c:v>
                </c:pt>
                <c:pt idx="36">
                  <c:v>0.9</c:v>
                </c:pt>
                <c:pt idx="37">
                  <c:v>0.8</c:v>
                </c:pt>
                <c:pt idx="38">
                  <c:v>1.6</c:v>
                </c:pt>
                <c:pt idx="39">
                  <c:v>1.6</c:v>
                </c:pt>
                <c:pt idx="40">
                  <c:v>1.7</c:v>
                </c:pt>
                <c:pt idx="41">
                  <c:v>1.5</c:v>
                </c:pt>
                <c:pt idx="42">
                  <c:v>1.7</c:v>
                </c:pt>
                <c:pt idx="43">
                  <c:v>1.6</c:v>
                </c:pt>
                <c:pt idx="44">
                  <c:v>1.9</c:v>
                </c:pt>
                <c:pt idx="45">
                  <c:v>1.9</c:v>
                </c:pt>
                <c:pt idx="46">
                  <c:v>1.9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2.4</c:v>
                </c:pt>
                <c:pt idx="50">
                  <c:v>2.7</c:v>
                </c:pt>
                <c:pt idx="51">
                  <c:v>2.8</c:v>
                </c:pt>
                <c:pt idx="52">
                  <c:v>2.7</c:v>
                </c:pt>
                <c:pt idx="53">
                  <c:v>2.7</c:v>
                </c:pt>
                <c:pt idx="54">
                  <c:v>2.6</c:v>
                </c:pt>
                <c:pt idx="55">
                  <c:v>2.6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2.8</c:v>
                </c:pt>
                <c:pt idx="60">
                  <c:v>2.7</c:v>
                </c:pt>
                <c:pt idx="61">
                  <c:v>2.7</c:v>
                </c:pt>
                <c:pt idx="62">
                  <c:v>2.7</c:v>
                </c:pt>
                <c:pt idx="63">
                  <c:v>2.6</c:v>
                </c:pt>
                <c:pt idx="64">
                  <c:v>2.4</c:v>
                </c:pt>
                <c:pt idx="65">
                  <c:v>2.4</c:v>
                </c:pt>
                <c:pt idx="66">
                  <c:v>2.4</c:v>
                </c:pt>
                <c:pt idx="67">
                  <c:v>2.6</c:v>
                </c:pt>
                <c:pt idx="68">
                  <c:v>2.6</c:v>
                </c:pt>
                <c:pt idx="69">
                  <c:v>2.5</c:v>
                </c:pt>
                <c:pt idx="70">
                  <c:v>2.2000000000000002</c:v>
                </c:pt>
                <c:pt idx="71">
                  <c:v>2.2000000000000002</c:v>
                </c:pt>
                <c:pt idx="72">
                  <c:v>2</c:v>
                </c:pt>
                <c:pt idx="73">
                  <c:v>1.9</c:v>
                </c:pt>
                <c:pt idx="74">
                  <c:v>1.7</c:v>
                </c:pt>
                <c:pt idx="75">
                  <c:v>1.2</c:v>
                </c:pt>
                <c:pt idx="76">
                  <c:v>1.4</c:v>
                </c:pt>
                <c:pt idx="77">
                  <c:v>1.6</c:v>
                </c:pt>
                <c:pt idx="78">
                  <c:v>1.6</c:v>
                </c:pt>
                <c:pt idx="79">
                  <c:v>1.3</c:v>
                </c:pt>
                <c:pt idx="80">
                  <c:v>1.1000000000000001</c:v>
                </c:pt>
                <c:pt idx="81">
                  <c:v>0.7</c:v>
                </c:pt>
                <c:pt idx="82">
                  <c:v>0.9</c:v>
                </c:pt>
                <c:pt idx="83">
                  <c:v>0.8</c:v>
                </c:pt>
                <c:pt idx="84">
                  <c:v>0.8</c:v>
                </c:pt>
                <c:pt idx="85">
                  <c:v>0.7</c:v>
                </c:pt>
                <c:pt idx="86">
                  <c:v>0.5</c:v>
                </c:pt>
                <c:pt idx="87">
                  <c:v>0.7</c:v>
                </c:pt>
                <c:pt idx="88">
                  <c:v>0.5</c:v>
                </c:pt>
                <c:pt idx="89">
                  <c:v>0.5</c:v>
                </c:pt>
                <c:pt idx="90">
                  <c:v>0.4</c:v>
                </c:pt>
                <c:pt idx="91">
                  <c:v>0.4</c:v>
                </c:pt>
                <c:pt idx="92">
                  <c:v>0.3</c:v>
                </c:pt>
                <c:pt idx="93">
                  <c:v>0.4</c:v>
                </c:pt>
                <c:pt idx="94">
                  <c:v>0.3</c:v>
                </c:pt>
                <c:pt idx="95">
                  <c:v>-0.2</c:v>
                </c:pt>
                <c:pt idx="96">
                  <c:v>-0.6</c:v>
                </c:pt>
                <c:pt idx="97">
                  <c:v>-0.3</c:v>
                </c:pt>
                <c:pt idx="98">
                  <c:v>-0.1</c:v>
                </c:pt>
                <c:pt idx="99">
                  <c:v>0.2</c:v>
                </c:pt>
                <c:pt idx="100">
                  <c:v>0.6</c:v>
                </c:pt>
                <c:pt idx="101">
                  <c:v>0.5</c:v>
                </c:pt>
                <c:pt idx="102">
                  <c:v>0.5</c:v>
                </c:pt>
                <c:pt idx="103">
                  <c:v>0.4</c:v>
                </c:pt>
                <c:pt idx="104">
                  <c:v>0.2</c:v>
                </c:pt>
                <c:pt idx="105">
                  <c:v>0.4</c:v>
                </c:pt>
                <c:pt idx="106">
                  <c:v>0.1</c:v>
                </c:pt>
                <c:pt idx="107">
                  <c:v>0.3</c:v>
                </c:pt>
                <c:pt idx="108">
                  <c:v>0.3</c:v>
                </c:pt>
                <c:pt idx="109">
                  <c:v>-0.1</c:v>
                </c:pt>
                <c:pt idx="110">
                  <c:v>0</c:v>
                </c:pt>
                <c:pt idx="111">
                  <c:v>-0.3</c:v>
                </c:pt>
                <c:pt idx="112">
                  <c:v>-0.1</c:v>
                </c:pt>
                <c:pt idx="113">
                  <c:v>0</c:v>
                </c:pt>
                <c:pt idx="114">
                  <c:v>0.2</c:v>
                </c:pt>
                <c:pt idx="115">
                  <c:v>0.2</c:v>
                </c:pt>
                <c:pt idx="116">
                  <c:v>0.4</c:v>
                </c:pt>
                <c:pt idx="117">
                  <c:v>0.5</c:v>
                </c:pt>
                <c:pt idx="118">
                  <c:v>0.6</c:v>
                </c:pt>
                <c:pt idx="119">
                  <c:v>1.1000000000000001</c:v>
                </c:pt>
                <c:pt idx="120">
                  <c:v>1.7</c:v>
                </c:pt>
                <c:pt idx="121">
                  <c:v>2</c:v>
                </c:pt>
                <c:pt idx="122">
                  <c:v>1.5</c:v>
                </c:pt>
                <c:pt idx="123">
                  <c:v>1.9</c:v>
                </c:pt>
                <c:pt idx="124">
                  <c:v>1.4</c:v>
                </c:pt>
                <c:pt idx="125">
                  <c:v>1.3</c:v>
                </c:pt>
                <c:pt idx="126">
                  <c:v>1.3</c:v>
                </c:pt>
                <c:pt idx="127">
                  <c:v>1.5</c:v>
                </c:pt>
                <c:pt idx="128">
                  <c:v>1.6</c:v>
                </c:pt>
                <c:pt idx="129">
                  <c:v>1.4</c:v>
                </c:pt>
                <c:pt idx="130">
                  <c:v>1.5</c:v>
                </c:pt>
                <c:pt idx="131">
                  <c:v>1.3</c:v>
                </c:pt>
                <c:pt idx="132">
                  <c:v>1.3</c:v>
                </c:pt>
                <c:pt idx="133">
                  <c:v>1.1000000000000001</c:v>
                </c:pt>
                <c:pt idx="134">
                  <c:v>1.4</c:v>
                </c:pt>
                <c:pt idx="135">
                  <c:v>1.2</c:v>
                </c:pt>
                <c:pt idx="136">
                  <c:v>2</c:v>
                </c:pt>
                <c:pt idx="137">
                  <c:v>2</c:v>
                </c:pt>
                <c:pt idx="138">
                  <c:v>2.2000000000000002</c:v>
                </c:pt>
                <c:pt idx="139">
                  <c:v>2.1</c:v>
                </c:pt>
                <c:pt idx="140">
                  <c:v>2.1</c:v>
                </c:pt>
                <c:pt idx="141">
                  <c:v>2.2999999999999998</c:v>
                </c:pt>
                <c:pt idx="142">
                  <c:v>1.9</c:v>
                </c:pt>
                <c:pt idx="143">
                  <c:v>1.5</c:v>
                </c:pt>
                <c:pt idx="144">
                  <c:v>1.4</c:v>
                </c:pt>
                <c:pt idx="145">
                  <c:v>1.5</c:v>
                </c:pt>
                <c:pt idx="146">
                  <c:v>1.4</c:v>
                </c:pt>
                <c:pt idx="147">
                  <c:v>1.7</c:v>
                </c:pt>
                <c:pt idx="148">
                  <c:v>1.2</c:v>
                </c:pt>
                <c:pt idx="149">
                  <c:v>1.3</c:v>
                </c:pt>
                <c:pt idx="150">
                  <c:v>1</c:v>
                </c:pt>
                <c:pt idx="151">
                  <c:v>1</c:v>
                </c:pt>
                <c:pt idx="152">
                  <c:v>0.8</c:v>
                </c:pt>
                <c:pt idx="153">
                  <c:v>0.7</c:v>
                </c:pt>
                <c:pt idx="154">
                  <c:v>1</c:v>
                </c:pt>
                <c:pt idx="155">
                  <c:v>1.3</c:v>
                </c:pt>
                <c:pt idx="156">
                  <c:v>1.4</c:v>
                </c:pt>
                <c:pt idx="157">
                  <c:v>1.2</c:v>
                </c:pt>
                <c:pt idx="158">
                  <c:v>0.7</c:v>
                </c:pt>
                <c:pt idx="159">
                  <c:v>0.3</c:v>
                </c:pt>
                <c:pt idx="160">
                  <c:v>0.1</c:v>
                </c:pt>
                <c:pt idx="161">
                  <c:v>0.3</c:v>
                </c:pt>
                <c:pt idx="162">
                  <c:v>0.4</c:v>
                </c:pt>
                <c:pt idx="163">
                  <c:v>-0.2</c:v>
                </c:pt>
                <c:pt idx="164">
                  <c:v>-0.3</c:v>
                </c:pt>
                <c:pt idx="165">
                  <c:v>-0.3</c:v>
                </c:pt>
                <c:pt idx="166">
                  <c:v>-0.3</c:v>
                </c:pt>
                <c:pt idx="167">
                  <c:v>-0.3</c:v>
                </c:pt>
                <c:pt idx="168">
                  <c:v>0.9</c:v>
                </c:pt>
                <c:pt idx="169">
                  <c:v>0.9</c:v>
                </c:pt>
                <c:pt idx="170">
                  <c:v>1.3</c:v>
                </c:pt>
                <c:pt idx="171">
                  <c:v>1.6</c:v>
                </c:pt>
                <c:pt idx="172">
                  <c:v>2</c:v>
                </c:pt>
                <c:pt idx="173">
                  <c:v>1.9</c:v>
                </c:pt>
                <c:pt idx="174">
                  <c:v>2.2000000000000002</c:v>
                </c:pt>
                <c:pt idx="175">
                  <c:v>3</c:v>
                </c:pt>
                <c:pt idx="176">
                  <c:v>3.4</c:v>
                </c:pt>
                <c:pt idx="177">
                  <c:v>4.0999999999999996</c:v>
                </c:pt>
                <c:pt idx="178">
                  <c:v>4.9000000000000004</c:v>
                </c:pt>
                <c:pt idx="179">
                  <c:v>5</c:v>
                </c:pt>
                <c:pt idx="180">
                  <c:v>5.0999999999999996</c:v>
                </c:pt>
                <c:pt idx="18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42-4005-A9B4-A333E3187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Israel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yyyy\-mm\-dd</c:formatCode>
                <c:ptCount val="18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</c:numCache>
            </c:numRef>
          </c:cat>
          <c:val>
            <c:numRef>
              <c:f>Sheet1!$E$2:$E$186</c:f>
              <c:numCache>
                <c:formatCode>0.0</c:formatCode>
                <c:ptCount val="185"/>
                <c:pt idx="0">
                  <c:v>6.0370525806541231E-2</c:v>
                </c:pt>
                <c:pt idx="1">
                  <c:v>-0.82226537793150811</c:v>
                </c:pt>
                <c:pt idx="2">
                  <c:v>-0.90907360892474864</c:v>
                </c:pt>
                <c:pt idx="3">
                  <c:v>-1.2658373070669415</c:v>
                </c:pt>
                <c:pt idx="4">
                  <c:v>-1.2658373070669415</c:v>
                </c:pt>
                <c:pt idx="5">
                  <c:v>-0.66558278465452814</c:v>
                </c:pt>
                <c:pt idx="6">
                  <c:v>0.33008544216073243</c:v>
                </c:pt>
                <c:pt idx="7">
                  <c:v>1.0240686465653237</c:v>
                </c:pt>
                <c:pt idx="8">
                  <c:v>1.3999996189463015</c:v>
                </c:pt>
                <c:pt idx="9">
                  <c:v>2.1891371010998473</c:v>
                </c:pt>
                <c:pt idx="10">
                  <c:v>2.7912539216679022</c:v>
                </c:pt>
                <c:pt idx="11">
                  <c:v>3.3965015715321512</c:v>
                </c:pt>
                <c:pt idx="12">
                  <c:v>3.5353531610519795</c:v>
                </c:pt>
                <c:pt idx="13">
                  <c:v>3.647416628389144</c:v>
                </c:pt>
                <c:pt idx="14">
                  <c:v>3.7411534670978241</c:v>
                </c:pt>
                <c:pt idx="15">
                  <c:v>4.728370712395713</c:v>
                </c:pt>
                <c:pt idx="16">
                  <c:v>5.4325952764045393</c:v>
                </c:pt>
                <c:pt idx="17">
                  <c:v>4.7952046452135688</c:v>
                </c:pt>
                <c:pt idx="18">
                  <c:v>4.8418976850014062</c:v>
                </c:pt>
                <c:pt idx="19">
                  <c:v>5.0049071474380202</c:v>
                </c:pt>
                <c:pt idx="20">
                  <c:v>5.5226832974583528</c:v>
                </c:pt>
                <c:pt idx="21">
                  <c:v>5.5172410335583066</c:v>
                </c:pt>
                <c:pt idx="22">
                  <c:v>4.5142295662389254</c:v>
                </c:pt>
                <c:pt idx="23">
                  <c:v>3.8048787482586999</c:v>
                </c:pt>
                <c:pt idx="24">
                  <c:v>3.2543418591075346</c:v>
                </c:pt>
                <c:pt idx="25">
                  <c:v>3.3534707027378152</c:v>
                </c:pt>
                <c:pt idx="26">
                  <c:v>3.563449418428033</c:v>
                </c:pt>
                <c:pt idx="27">
                  <c:v>3.0807872127050162</c:v>
                </c:pt>
                <c:pt idx="28">
                  <c:v>2.7934167555682121</c:v>
                </c:pt>
                <c:pt idx="29">
                  <c:v>3.5971398894490969</c:v>
                </c:pt>
                <c:pt idx="30">
                  <c:v>3.5150805607006674</c:v>
                </c:pt>
                <c:pt idx="31">
                  <c:v>3.135513289986358</c:v>
                </c:pt>
                <c:pt idx="32">
                  <c:v>2.8408408973021881</c:v>
                </c:pt>
                <c:pt idx="33">
                  <c:v>2.941083135192657</c:v>
                </c:pt>
                <c:pt idx="34">
                  <c:v>3.8170896850294955</c:v>
                </c:pt>
                <c:pt idx="35">
                  <c:v>3.9146615332760426</c:v>
                </c:pt>
                <c:pt idx="36">
                  <c:v>3.7735851588252878</c:v>
                </c:pt>
                <c:pt idx="37">
                  <c:v>3.578528295224026</c:v>
                </c:pt>
                <c:pt idx="38">
                  <c:v>3.1651831622963922</c:v>
                </c:pt>
                <c:pt idx="39">
                  <c:v>3.0362393054298664</c:v>
                </c:pt>
                <c:pt idx="40">
                  <c:v>3.0243894551191808</c:v>
                </c:pt>
                <c:pt idx="41">
                  <c:v>2.4177951931992236</c:v>
                </c:pt>
                <c:pt idx="42">
                  <c:v>1.8181808582404368</c:v>
                </c:pt>
                <c:pt idx="43">
                  <c:v>1.809523941270208</c:v>
                </c:pt>
                <c:pt idx="44">
                  <c:v>2.387774812861454</c:v>
                </c:pt>
                <c:pt idx="45">
                  <c:v>2.4785510643940523</c:v>
                </c:pt>
                <c:pt idx="46">
                  <c:v>2.2813681253841311</c:v>
                </c:pt>
                <c:pt idx="47">
                  <c:v>2.6615966814393044</c:v>
                </c:pt>
                <c:pt idx="48">
                  <c:v>3.5617221614107519</c:v>
                </c:pt>
                <c:pt idx="49">
                  <c:v>4.1653552838377905</c:v>
                </c:pt>
                <c:pt idx="50">
                  <c:v>4.2689357137325246</c:v>
                </c:pt>
                <c:pt idx="51">
                  <c:v>3.9820332965772698</c:v>
                </c:pt>
                <c:pt idx="52">
                  <c:v>4.0905306262690511</c:v>
                </c:pt>
                <c:pt idx="53">
                  <c:v>4.196411670645972</c:v>
                </c:pt>
                <c:pt idx="54">
                  <c:v>3.407613660026243</c:v>
                </c:pt>
                <c:pt idx="55">
                  <c:v>3.4202059212226299</c:v>
                </c:pt>
                <c:pt idx="56">
                  <c:v>2.9328357573260133</c:v>
                </c:pt>
                <c:pt idx="57">
                  <c:v>2.7442787710707517</c:v>
                </c:pt>
                <c:pt idx="58">
                  <c:v>2.5501864629592141</c:v>
                </c:pt>
                <c:pt idx="59">
                  <c:v>2.1703705377988491</c:v>
                </c:pt>
                <c:pt idx="60">
                  <c:v>1.9607844565293409</c:v>
                </c:pt>
                <c:pt idx="61">
                  <c:v>1.6617793072678966</c:v>
                </c:pt>
                <c:pt idx="62">
                  <c:v>1.8536583699188203</c:v>
                </c:pt>
                <c:pt idx="63">
                  <c:v>2.1338514171775458</c:v>
                </c:pt>
                <c:pt idx="64">
                  <c:v>1.6409268643873487</c:v>
                </c:pt>
                <c:pt idx="65">
                  <c:v>0.96153853022056257</c:v>
                </c:pt>
                <c:pt idx="66">
                  <c:v>1.350047492640738</c:v>
                </c:pt>
                <c:pt idx="67">
                  <c:v>1.9193859412017789</c:v>
                </c:pt>
                <c:pt idx="68">
                  <c:v>2.1153843583173071</c:v>
                </c:pt>
                <c:pt idx="69">
                  <c:v>1.825168964466517</c:v>
                </c:pt>
                <c:pt idx="70">
                  <c:v>1.4423072851209362</c:v>
                </c:pt>
                <c:pt idx="71">
                  <c:v>1.6346156034169335</c:v>
                </c:pt>
                <c:pt idx="72">
                  <c:v>1.4573115380776658</c:v>
                </c:pt>
                <c:pt idx="73">
                  <c:v>1.4573115380776658</c:v>
                </c:pt>
                <c:pt idx="74">
                  <c:v>1.2701203067229994</c:v>
                </c:pt>
                <c:pt idx="75">
                  <c:v>0.80418252596423656</c:v>
                </c:pt>
                <c:pt idx="76">
                  <c:v>0.90408792473286592</c:v>
                </c:pt>
                <c:pt idx="77">
                  <c:v>1.9939089465864202</c:v>
                </c:pt>
                <c:pt idx="78">
                  <c:v>2.1971505605060893</c:v>
                </c:pt>
                <c:pt idx="79">
                  <c:v>1.3367274384844086</c:v>
                </c:pt>
                <c:pt idx="80">
                  <c:v>1.3367274384844086</c:v>
                </c:pt>
                <c:pt idx="81">
                  <c:v>1.8256643553901108</c:v>
                </c:pt>
                <c:pt idx="82">
                  <c:v>1.9093879766981736</c:v>
                </c:pt>
                <c:pt idx="83">
                  <c:v>1.8160870738509916</c:v>
                </c:pt>
                <c:pt idx="84">
                  <c:v>1.3958125873819283</c:v>
                </c:pt>
                <c:pt idx="85">
                  <c:v>1.1964110765452673</c:v>
                </c:pt>
                <c:pt idx="86">
                  <c:v>1.2935319937336986</c:v>
                </c:pt>
                <c:pt idx="87">
                  <c:v>0.99108086508494786</c:v>
                </c:pt>
                <c:pt idx="88">
                  <c:v>0.99009859456171689</c:v>
                </c:pt>
                <c:pt idx="89">
                  <c:v>0.49115893016800083</c:v>
                </c:pt>
                <c:pt idx="90">
                  <c:v>0.29382965335789102</c:v>
                </c:pt>
                <c:pt idx="91">
                  <c:v>0</c:v>
                </c:pt>
                <c:pt idx="92">
                  <c:v>-0.29325520715128839</c:v>
                </c:pt>
                <c:pt idx="93">
                  <c:v>-0.29239773556616333</c:v>
                </c:pt>
                <c:pt idx="94">
                  <c:v>-9.7846725511430144E-2</c:v>
                </c:pt>
                <c:pt idx="95">
                  <c:v>-0.19550314273428793</c:v>
                </c:pt>
                <c:pt idx="96">
                  <c:v>-0.50737666660103375</c:v>
                </c:pt>
                <c:pt idx="97">
                  <c:v>-1.0147800085365533</c:v>
                </c:pt>
                <c:pt idx="98">
                  <c:v>-1.0058953678120264</c:v>
                </c:pt>
                <c:pt idx="99">
                  <c:v>-0.50245559722176258</c:v>
                </c:pt>
                <c:pt idx="100">
                  <c:v>-0.40000204129601036</c:v>
                </c:pt>
                <c:pt idx="101">
                  <c:v>-0.39296369339623105</c:v>
                </c:pt>
                <c:pt idx="102">
                  <c:v>-0.2910172682349832</c:v>
                </c:pt>
                <c:pt idx="103">
                  <c:v>-0.39296369339623105</c:v>
                </c:pt>
                <c:pt idx="104">
                  <c:v>-0.50000180987000986</c:v>
                </c:pt>
                <c:pt idx="105">
                  <c:v>-0.69208422163248295</c:v>
                </c:pt>
                <c:pt idx="106">
                  <c:v>-0.89716210128341078</c:v>
                </c:pt>
                <c:pt idx="107">
                  <c:v>-0.9970639265369452</c:v>
                </c:pt>
                <c:pt idx="108">
                  <c:v>-0.60483831973122681</c:v>
                </c:pt>
                <c:pt idx="109">
                  <c:v>-0.20304622247726556</c:v>
                </c:pt>
                <c:pt idx="110">
                  <c:v>-0.70850239511178748</c:v>
                </c:pt>
                <c:pt idx="111">
                  <c:v>-0.90543250448464896</c:v>
                </c:pt>
                <c:pt idx="112">
                  <c:v>-0.80321200199591214</c:v>
                </c:pt>
                <c:pt idx="113">
                  <c:v>-0.80080094152009673</c:v>
                </c:pt>
                <c:pt idx="114">
                  <c:v>-0.59940119556368687</c:v>
                </c:pt>
                <c:pt idx="115">
                  <c:v>-0.70070107132759185</c:v>
                </c:pt>
                <c:pt idx="116">
                  <c:v>-0.40201012117775381</c:v>
                </c:pt>
                <c:pt idx="117">
                  <c:v>-0.30120412838400279</c:v>
                </c:pt>
                <c:pt idx="118">
                  <c:v>-0.30241866137770135</c:v>
                </c:pt>
                <c:pt idx="119">
                  <c:v>-0.20181588388329397</c:v>
                </c:pt>
                <c:pt idx="120">
                  <c:v>0.10365342125147059</c:v>
                </c:pt>
                <c:pt idx="121">
                  <c:v>0.40915826499574592</c:v>
                </c:pt>
                <c:pt idx="122">
                  <c:v>0.91631204815754153</c:v>
                </c:pt>
                <c:pt idx="123">
                  <c:v>0.70731172936251419</c:v>
                </c:pt>
                <c:pt idx="124">
                  <c:v>0.80192485830121729</c:v>
                </c:pt>
                <c:pt idx="125">
                  <c:v>-0.20181388791957744</c:v>
                </c:pt>
                <c:pt idx="126">
                  <c:v>-0.70240968414509997</c:v>
                </c:pt>
                <c:pt idx="127">
                  <c:v>-0.10302150076088035</c:v>
                </c:pt>
                <c:pt idx="128">
                  <c:v>9.7580670416652637E-2</c:v>
                </c:pt>
                <c:pt idx="129">
                  <c:v>0.19476527767738894</c:v>
                </c:pt>
                <c:pt idx="130">
                  <c:v>0.30000200600002191</c:v>
                </c:pt>
                <c:pt idx="131">
                  <c:v>0.40000200800003327</c:v>
                </c:pt>
                <c:pt idx="132">
                  <c:v>0.10020040080160886</c:v>
                </c:pt>
                <c:pt idx="133">
                  <c:v>0.20040080160321772</c:v>
                </c:pt>
                <c:pt idx="134">
                  <c:v>0.19980019980019303</c:v>
                </c:pt>
                <c:pt idx="135">
                  <c:v>0.39880358923229942</c:v>
                </c:pt>
                <c:pt idx="136">
                  <c:v>0.49652432969216065</c:v>
                </c:pt>
                <c:pt idx="137">
                  <c:v>1.2999999999999901</c:v>
                </c:pt>
                <c:pt idx="138">
                  <c:v>1.401401401401392</c:v>
                </c:pt>
                <c:pt idx="139">
                  <c:v>1.1976047904191711</c:v>
                </c:pt>
                <c:pt idx="140">
                  <c:v>1.1964107676969205</c:v>
                </c:pt>
                <c:pt idx="141">
                  <c:v>1.1928429423459175</c:v>
                </c:pt>
                <c:pt idx="142">
                  <c:v>1.1964107676969205</c:v>
                </c:pt>
                <c:pt idx="143">
                  <c:v>0.79681274900398336</c:v>
                </c:pt>
                <c:pt idx="144">
                  <c:v>1.2022022022021961</c:v>
                </c:pt>
                <c:pt idx="145">
                  <c:v>1.201999999999992</c:v>
                </c:pt>
                <c:pt idx="146">
                  <c:v>1.402791625124622</c:v>
                </c:pt>
                <c:pt idx="147">
                  <c:v>1.300893743793452</c:v>
                </c:pt>
                <c:pt idx="148">
                  <c:v>1.4990118577075107</c:v>
                </c:pt>
                <c:pt idx="149">
                  <c:v>0.80059230009872362</c:v>
                </c:pt>
                <c:pt idx="150">
                  <c:v>0.50148075024680772</c:v>
                </c:pt>
                <c:pt idx="151">
                  <c:v>0.60157790927022337</c:v>
                </c:pt>
                <c:pt idx="152">
                  <c:v>0.30344827586208378</c:v>
                </c:pt>
                <c:pt idx="153">
                  <c:v>0.40471512770137164</c:v>
                </c:pt>
                <c:pt idx="154">
                  <c:v>0.30344827586208378</c:v>
                </c:pt>
                <c:pt idx="155">
                  <c:v>0.60079051383399307</c:v>
                </c:pt>
                <c:pt idx="156">
                  <c:v>0.29970029970030065</c:v>
                </c:pt>
                <c:pt idx="157">
                  <c:v>9.9800399201588341E-2</c:v>
                </c:pt>
                <c:pt idx="158">
                  <c:v>0</c:v>
                </c:pt>
                <c:pt idx="159">
                  <c:v>-0.59405940594060569</c:v>
                </c:pt>
                <c:pt idx="160">
                  <c:v>-1.5732546705997996</c:v>
                </c:pt>
                <c:pt idx="161">
                  <c:v>-1.0880316518298794</c:v>
                </c:pt>
                <c:pt idx="162">
                  <c:v>-0.59523809523810423</c:v>
                </c:pt>
                <c:pt idx="163">
                  <c:v>-0.79207920792080388</c:v>
                </c:pt>
                <c:pt idx="164">
                  <c:v>-0.69444444444445308</c:v>
                </c:pt>
                <c:pt idx="165">
                  <c:v>-0.7905138339921014</c:v>
                </c:pt>
                <c:pt idx="166">
                  <c:v>-0.59523809523810423</c:v>
                </c:pt>
                <c:pt idx="167">
                  <c:v>-0.69444444444445308</c:v>
                </c:pt>
                <c:pt idx="168">
                  <c:v>-0.39930278884461323</c:v>
                </c:pt>
                <c:pt idx="169">
                  <c:v>0</c:v>
                </c:pt>
                <c:pt idx="170">
                  <c:v>0.20039721946376599</c:v>
                </c:pt>
                <c:pt idx="171">
                  <c:v>0.79950199203187022</c:v>
                </c:pt>
                <c:pt idx="172">
                  <c:v>1.5023976023976093</c:v>
                </c:pt>
                <c:pt idx="173">
                  <c:v>1.7042000000000002</c:v>
                </c:pt>
                <c:pt idx="174">
                  <c:v>1.901596806387218</c:v>
                </c:pt>
                <c:pt idx="175">
                  <c:v>2.2018962075848414</c:v>
                </c:pt>
                <c:pt idx="176">
                  <c:v>2.504395604395615</c:v>
                </c:pt>
                <c:pt idx="177">
                  <c:v>2.2949785018342439</c:v>
                </c:pt>
                <c:pt idx="178">
                  <c:v>2.3990632596193606</c:v>
                </c:pt>
                <c:pt idx="179">
                  <c:v>2.8019505247227849</c:v>
                </c:pt>
                <c:pt idx="180">
                  <c:v>3.1062744911238838</c:v>
                </c:pt>
                <c:pt idx="181">
                  <c:v>3.4969349377609538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42-4005-A9B4-A333E318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3502559"/>
        <c:axId val="823500895"/>
      </c:lineChart>
      <c:dateAx>
        <c:axId val="823502559"/>
        <c:scaling>
          <c:orientation val="minMax"/>
          <c:min val="39083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3500895"/>
        <c:crossesAt val="-2"/>
        <c:auto val="1"/>
        <c:lblOffset val="100"/>
        <c:baseTimeUnit val="months"/>
      </c:dateAx>
      <c:valAx>
        <c:axId val="823500895"/>
        <c:scaling>
          <c:orientation val="minMax"/>
          <c:max val="10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350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Sheet1!$A$2:$A$282</c:f>
              <c:numCache>
                <c:formatCode>yyyy\-mm\-dd</c:formatCode>
                <c:ptCount val="281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  <c:pt idx="276">
                  <c:v>44562</c:v>
                </c:pt>
                <c:pt idx="277">
                  <c:v>44593</c:v>
                </c:pt>
                <c:pt idx="278">
                  <c:v>44621</c:v>
                </c:pt>
                <c:pt idx="279">
                  <c:v>44652</c:v>
                </c:pt>
                <c:pt idx="280">
                  <c:v>44682</c:v>
                </c:pt>
              </c:numCache>
            </c:numRef>
          </c:cat>
          <c:val>
            <c:numRef>
              <c:f>Sheet1!$B$2:$B$282</c:f>
              <c:numCache>
                <c:formatCode>0.00</c:formatCode>
                <c:ptCount val="281"/>
                <c:pt idx="0">
                  <c:v>4.6325806451612905</c:v>
                </c:pt>
                <c:pt idx="1">
                  <c:v>4.7646428571428574</c:v>
                </c:pt>
                <c:pt idx="2">
                  <c:v>4.8093548387096776</c:v>
                </c:pt>
                <c:pt idx="3">
                  <c:v>4.7363333333333335</c:v>
                </c:pt>
                <c:pt idx="4">
                  <c:v>4.742258064516129</c:v>
                </c:pt>
                <c:pt idx="5">
                  <c:v>4.7646666666666668</c:v>
                </c:pt>
                <c:pt idx="6">
                  <c:v>4.9941935483870967</c:v>
                </c:pt>
                <c:pt idx="7">
                  <c:v>5.072258064516129</c:v>
                </c:pt>
                <c:pt idx="8">
                  <c:v>5.2243333333333331</c:v>
                </c:pt>
                <c:pt idx="9">
                  <c:v>5.2</c:v>
                </c:pt>
                <c:pt idx="10">
                  <c:v>5.42</c:v>
                </c:pt>
                <c:pt idx="11">
                  <c:v>5.2958064516129033</c:v>
                </c:pt>
                <c:pt idx="12">
                  <c:v>5.4483870967741934</c:v>
                </c:pt>
                <c:pt idx="13">
                  <c:v>5.7348275862068965</c:v>
                </c:pt>
                <c:pt idx="14">
                  <c:v>5.8535483870967742</c:v>
                </c:pt>
                <c:pt idx="15">
                  <c:v>6.0196666666666667</c:v>
                </c:pt>
                <c:pt idx="16">
                  <c:v>6.2680645161290327</c:v>
                </c:pt>
                <c:pt idx="17">
                  <c:v>6.5283333333333333</c:v>
                </c:pt>
                <c:pt idx="18">
                  <c:v>6.5445161290322584</c:v>
                </c:pt>
                <c:pt idx="19">
                  <c:v>6.4967741935483874</c:v>
                </c:pt>
                <c:pt idx="20">
                  <c:v>6.5170000000000003</c:v>
                </c:pt>
                <c:pt idx="21">
                  <c:v>6.5093548387096778</c:v>
                </c:pt>
                <c:pt idx="22">
                  <c:v>6.5143333333333331</c:v>
                </c:pt>
                <c:pt idx="23">
                  <c:v>6.4022580645161291</c:v>
                </c:pt>
                <c:pt idx="24">
                  <c:v>5.975806451612903</c:v>
                </c:pt>
                <c:pt idx="25">
                  <c:v>5.4942857142857147</c:v>
                </c:pt>
                <c:pt idx="26">
                  <c:v>5.3109677419354835</c:v>
                </c:pt>
                <c:pt idx="27">
                  <c:v>4.8019999999999996</c:v>
                </c:pt>
                <c:pt idx="28">
                  <c:v>4.2122580645161287</c:v>
                </c:pt>
                <c:pt idx="29">
                  <c:v>3.9696666666666669</c:v>
                </c:pt>
                <c:pt idx="30">
                  <c:v>3.7690322580645161</c:v>
                </c:pt>
                <c:pt idx="31">
                  <c:v>3.6525806451612901</c:v>
                </c:pt>
                <c:pt idx="32">
                  <c:v>3.069</c:v>
                </c:pt>
                <c:pt idx="33">
                  <c:v>2.4851612903225808</c:v>
                </c:pt>
                <c:pt idx="34">
                  <c:v>2.0870000000000002</c:v>
                </c:pt>
                <c:pt idx="35">
                  <c:v>1.8177419354838711</c:v>
                </c:pt>
                <c:pt idx="36">
                  <c:v>1.7296774193548388</c:v>
                </c:pt>
                <c:pt idx="37">
                  <c:v>1.739642857142857</c:v>
                </c:pt>
                <c:pt idx="38">
                  <c:v>1.73</c:v>
                </c:pt>
                <c:pt idx="39">
                  <c:v>1.7529999999999999</c:v>
                </c:pt>
                <c:pt idx="40">
                  <c:v>1.7512903225806451</c:v>
                </c:pt>
                <c:pt idx="41">
                  <c:v>1.7503333333333333</c:v>
                </c:pt>
                <c:pt idx="42">
                  <c:v>1.7290322580645161</c:v>
                </c:pt>
                <c:pt idx="43">
                  <c:v>1.7432258064516128</c:v>
                </c:pt>
                <c:pt idx="44">
                  <c:v>1.7506666666666666</c:v>
                </c:pt>
                <c:pt idx="45">
                  <c:v>1.7548387096774194</c:v>
                </c:pt>
                <c:pt idx="46">
                  <c:v>1.3360000000000001</c:v>
                </c:pt>
                <c:pt idx="47">
                  <c:v>1.2383870967741935</c:v>
                </c:pt>
                <c:pt idx="48">
                  <c:v>1.2351612903225806</c:v>
                </c:pt>
                <c:pt idx="49">
                  <c:v>1.262142857142857</c:v>
                </c:pt>
                <c:pt idx="50">
                  <c:v>1.2529032258064516</c:v>
                </c:pt>
                <c:pt idx="51">
                  <c:v>1.258</c:v>
                </c:pt>
                <c:pt idx="52">
                  <c:v>1.2590322580645161</c:v>
                </c:pt>
                <c:pt idx="53">
                  <c:v>1.2226666666666668</c:v>
                </c:pt>
                <c:pt idx="54">
                  <c:v>1.0112903225806451</c:v>
                </c:pt>
                <c:pt idx="55">
                  <c:v>1.0290322580645161</c:v>
                </c:pt>
                <c:pt idx="56">
                  <c:v>1.01</c:v>
                </c:pt>
                <c:pt idx="57">
                  <c:v>1.01</c:v>
                </c:pt>
                <c:pt idx="58">
                  <c:v>0.996</c:v>
                </c:pt>
                <c:pt idx="59">
                  <c:v>0.98419354838709683</c:v>
                </c:pt>
                <c:pt idx="60">
                  <c:v>0.99709677419354836</c:v>
                </c:pt>
                <c:pt idx="61">
                  <c:v>1.0072413793103447</c:v>
                </c:pt>
                <c:pt idx="62">
                  <c:v>1.0016129032258065</c:v>
                </c:pt>
                <c:pt idx="63">
                  <c:v>1.004</c:v>
                </c:pt>
                <c:pt idx="64">
                  <c:v>1.004516129032258</c:v>
                </c:pt>
                <c:pt idx="65">
                  <c:v>1.0256666666666667</c:v>
                </c:pt>
                <c:pt idx="66">
                  <c:v>1.2635483870967743</c:v>
                </c:pt>
                <c:pt idx="67">
                  <c:v>1.4293548387096775</c:v>
                </c:pt>
                <c:pt idx="68">
                  <c:v>1.605</c:v>
                </c:pt>
                <c:pt idx="69">
                  <c:v>1.7609677419354839</c:v>
                </c:pt>
                <c:pt idx="70">
                  <c:v>1.9319999999999999</c:v>
                </c:pt>
                <c:pt idx="71">
                  <c:v>2.1561290322580646</c:v>
                </c:pt>
                <c:pt idx="72">
                  <c:v>2.2793548387096774</c:v>
                </c:pt>
                <c:pt idx="73">
                  <c:v>2.5017857142857145</c:v>
                </c:pt>
                <c:pt idx="74">
                  <c:v>2.629032258064516</c:v>
                </c:pt>
                <c:pt idx="75">
                  <c:v>2.7850000000000001</c:v>
                </c:pt>
                <c:pt idx="76">
                  <c:v>3.0025806451612902</c:v>
                </c:pt>
                <c:pt idx="77">
                  <c:v>3.0356666666666667</c:v>
                </c:pt>
                <c:pt idx="78">
                  <c:v>3.2625806451612904</c:v>
                </c:pt>
                <c:pt idx="79">
                  <c:v>3.4996774193548386</c:v>
                </c:pt>
                <c:pt idx="80">
                  <c:v>3.6230000000000002</c:v>
                </c:pt>
                <c:pt idx="81">
                  <c:v>3.7793548387096774</c:v>
                </c:pt>
                <c:pt idx="82">
                  <c:v>3.9990000000000001</c:v>
                </c:pt>
                <c:pt idx="83">
                  <c:v>4.1570967741935485</c:v>
                </c:pt>
                <c:pt idx="84">
                  <c:v>4.2851612903225806</c:v>
                </c:pt>
                <c:pt idx="85">
                  <c:v>4.4914285714285711</c:v>
                </c:pt>
                <c:pt idx="86">
                  <c:v>4.589354838709677</c:v>
                </c:pt>
                <c:pt idx="87">
                  <c:v>4.7903333333333329</c:v>
                </c:pt>
                <c:pt idx="88">
                  <c:v>4.9403225806451614</c:v>
                </c:pt>
                <c:pt idx="89">
                  <c:v>4.9909999999999997</c:v>
                </c:pt>
                <c:pt idx="90">
                  <c:v>5.2351612903225808</c:v>
                </c:pt>
                <c:pt idx="91">
                  <c:v>5.2464516129032255</c:v>
                </c:pt>
                <c:pt idx="92">
                  <c:v>5.254666666666667</c:v>
                </c:pt>
                <c:pt idx="93">
                  <c:v>5.2451612903225806</c:v>
                </c:pt>
                <c:pt idx="94">
                  <c:v>5.2456666666666667</c:v>
                </c:pt>
                <c:pt idx="95">
                  <c:v>5.2380645161290325</c:v>
                </c:pt>
                <c:pt idx="96">
                  <c:v>5.2483870967741932</c:v>
                </c:pt>
                <c:pt idx="97">
                  <c:v>5.2589285714285712</c:v>
                </c:pt>
                <c:pt idx="98">
                  <c:v>5.2567741935483872</c:v>
                </c:pt>
                <c:pt idx="99">
                  <c:v>5.2496666666666663</c:v>
                </c:pt>
                <c:pt idx="100">
                  <c:v>5.2535483870967745</c:v>
                </c:pt>
                <c:pt idx="101">
                  <c:v>5.2539999999999996</c:v>
                </c:pt>
                <c:pt idx="102">
                  <c:v>5.2583870967741939</c:v>
                </c:pt>
                <c:pt idx="103">
                  <c:v>5.0222580645161292</c:v>
                </c:pt>
                <c:pt idx="104">
                  <c:v>4.9379999999999997</c:v>
                </c:pt>
                <c:pt idx="105">
                  <c:v>4.7554838709677423</c:v>
                </c:pt>
                <c:pt idx="106">
                  <c:v>4.4866666666666664</c:v>
                </c:pt>
                <c:pt idx="107">
                  <c:v>4.2445161290322577</c:v>
                </c:pt>
                <c:pt idx="108">
                  <c:v>3.9403225806451614</c:v>
                </c:pt>
                <c:pt idx="109">
                  <c:v>2.980689655172414</c:v>
                </c:pt>
                <c:pt idx="110">
                  <c:v>2.6103225806451613</c:v>
                </c:pt>
                <c:pt idx="111">
                  <c:v>2.2783333333333333</c:v>
                </c:pt>
                <c:pt idx="112">
                  <c:v>1.9783870967741934</c:v>
                </c:pt>
                <c:pt idx="113">
                  <c:v>2.0009999999999999</c:v>
                </c:pt>
                <c:pt idx="114">
                  <c:v>2.0096774193548388</c:v>
                </c:pt>
                <c:pt idx="115">
                  <c:v>1.9964516129032257</c:v>
                </c:pt>
                <c:pt idx="116">
                  <c:v>1.8116666666666668</c:v>
                </c:pt>
                <c:pt idx="117">
                  <c:v>0.96935483870967742</c:v>
                </c:pt>
                <c:pt idx="118">
                  <c:v>0.38766666666666666</c:v>
                </c:pt>
                <c:pt idx="119">
                  <c:v>0.15516129032258064</c:v>
                </c:pt>
                <c:pt idx="120">
                  <c:v>0.15419354838709678</c:v>
                </c:pt>
                <c:pt idx="121">
                  <c:v>0.22214285714285714</c:v>
                </c:pt>
                <c:pt idx="122">
                  <c:v>0.18064516129032257</c:v>
                </c:pt>
                <c:pt idx="123">
                  <c:v>0.15033333333333335</c:v>
                </c:pt>
                <c:pt idx="124">
                  <c:v>0.17741935483870969</c:v>
                </c:pt>
                <c:pt idx="125">
                  <c:v>0.20633333333333334</c:v>
                </c:pt>
                <c:pt idx="126">
                  <c:v>0.15580645161290321</c:v>
                </c:pt>
                <c:pt idx="127">
                  <c:v>0.16032258064516128</c:v>
                </c:pt>
                <c:pt idx="128">
                  <c:v>0.14666666666666667</c:v>
                </c:pt>
                <c:pt idx="129">
                  <c:v>0.11806451612903225</c:v>
                </c:pt>
                <c:pt idx="130">
                  <c:v>0.11899999999999999</c:v>
                </c:pt>
                <c:pt idx="131">
                  <c:v>0.11806451612903225</c:v>
                </c:pt>
                <c:pt idx="132">
                  <c:v>0.11</c:v>
                </c:pt>
                <c:pt idx="133">
                  <c:v>0.12642857142857142</c:v>
                </c:pt>
                <c:pt idx="134">
                  <c:v>0.16451612903225807</c:v>
                </c:pt>
                <c:pt idx="135">
                  <c:v>0.19833333333333333</c:v>
                </c:pt>
                <c:pt idx="136">
                  <c:v>0.20064516129032259</c:v>
                </c:pt>
                <c:pt idx="137">
                  <c:v>0.17666666666666667</c:v>
                </c:pt>
                <c:pt idx="138">
                  <c:v>0.18258064516129033</c:v>
                </c:pt>
                <c:pt idx="139">
                  <c:v>0.18935483870967743</c:v>
                </c:pt>
                <c:pt idx="140">
                  <c:v>0.19466666666666665</c:v>
                </c:pt>
                <c:pt idx="141">
                  <c:v>0.19129032258064516</c:v>
                </c:pt>
                <c:pt idx="142">
                  <c:v>0.19433333333333333</c:v>
                </c:pt>
                <c:pt idx="143">
                  <c:v>0.1832258064516129</c:v>
                </c:pt>
                <c:pt idx="144">
                  <c:v>0.16838709677419356</c:v>
                </c:pt>
                <c:pt idx="145">
                  <c:v>0.15678571428571428</c:v>
                </c:pt>
                <c:pt idx="146">
                  <c:v>0.13870967741935483</c:v>
                </c:pt>
                <c:pt idx="147">
                  <c:v>9.8000000000000004E-2</c:v>
                </c:pt>
                <c:pt idx="148">
                  <c:v>9.3870967741935485E-2</c:v>
                </c:pt>
                <c:pt idx="149">
                  <c:v>9.1999999999999998E-2</c:v>
                </c:pt>
                <c:pt idx="150">
                  <c:v>7.0967741935483872E-2</c:v>
                </c:pt>
                <c:pt idx="151">
                  <c:v>9.5806451612903229E-2</c:v>
                </c:pt>
                <c:pt idx="152">
                  <c:v>8.4000000000000005E-2</c:v>
                </c:pt>
                <c:pt idx="153">
                  <c:v>7.0645161290322583E-2</c:v>
                </c:pt>
                <c:pt idx="154">
                  <c:v>8.1000000000000003E-2</c:v>
                </c:pt>
                <c:pt idx="155">
                  <c:v>7.1612903225806449E-2</c:v>
                </c:pt>
                <c:pt idx="156">
                  <c:v>8.1935483870967746E-2</c:v>
                </c:pt>
                <c:pt idx="157">
                  <c:v>0.10379310344827586</c:v>
                </c:pt>
                <c:pt idx="158">
                  <c:v>0.12677419354838709</c:v>
                </c:pt>
                <c:pt idx="159">
                  <c:v>0.13933333333333334</c:v>
                </c:pt>
                <c:pt idx="160">
                  <c:v>0.15580645161290321</c:v>
                </c:pt>
                <c:pt idx="161">
                  <c:v>0.16166666666666665</c:v>
                </c:pt>
                <c:pt idx="162">
                  <c:v>0.15645161290322582</c:v>
                </c:pt>
                <c:pt idx="163">
                  <c:v>0.13225806451612904</c:v>
                </c:pt>
                <c:pt idx="164">
                  <c:v>0.14433333333333334</c:v>
                </c:pt>
                <c:pt idx="165">
                  <c:v>0.15838709677419355</c:v>
                </c:pt>
                <c:pt idx="166">
                  <c:v>0.16066666666666668</c:v>
                </c:pt>
                <c:pt idx="167">
                  <c:v>0.16451612903225807</c:v>
                </c:pt>
                <c:pt idx="168">
                  <c:v>0.14258064516129032</c:v>
                </c:pt>
                <c:pt idx="169">
                  <c:v>0.14499999999999999</c:v>
                </c:pt>
                <c:pt idx="170">
                  <c:v>0.1435483870967742</c:v>
                </c:pt>
                <c:pt idx="171">
                  <c:v>0.14499999999999999</c:v>
                </c:pt>
                <c:pt idx="172">
                  <c:v>0.10903225806451614</c:v>
                </c:pt>
                <c:pt idx="173">
                  <c:v>9.3666666666666662E-2</c:v>
                </c:pt>
                <c:pt idx="174">
                  <c:v>9.2580645161290318E-2</c:v>
                </c:pt>
                <c:pt idx="175">
                  <c:v>8.2903225806451611E-2</c:v>
                </c:pt>
                <c:pt idx="176">
                  <c:v>0.08</c:v>
                </c:pt>
                <c:pt idx="177">
                  <c:v>8.7096774193548387E-2</c:v>
                </c:pt>
                <c:pt idx="178">
                  <c:v>8.433333333333333E-2</c:v>
                </c:pt>
                <c:pt idx="179">
                  <c:v>8.5161290322580643E-2</c:v>
                </c:pt>
                <c:pt idx="180">
                  <c:v>7.1612903225806449E-2</c:v>
                </c:pt>
                <c:pt idx="181">
                  <c:v>6.6428571428571434E-2</c:v>
                </c:pt>
                <c:pt idx="182">
                  <c:v>7.8064516129032258E-2</c:v>
                </c:pt>
                <c:pt idx="183">
                  <c:v>9.0333333333333335E-2</c:v>
                </c:pt>
                <c:pt idx="184">
                  <c:v>8.7096774193548387E-2</c:v>
                </c:pt>
                <c:pt idx="185">
                  <c:v>9.5666666666666664E-2</c:v>
                </c:pt>
                <c:pt idx="186">
                  <c:v>9.0967741935483876E-2</c:v>
                </c:pt>
                <c:pt idx="187">
                  <c:v>8.8064516129032253E-2</c:v>
                </c:pt>
                <c:pt idx="188">
                  <c:v>8.8333333333333333E-2</c:v>
                </c:pt>
                <c:pt idx="189">
                  <c:v>8.9032258064516132E-2</c:v>
                </c:pt>
                <c:pt idx="190">
                  <c:v>9.1999999999999998E-2</c:v>
                </c:pt>
                <c:pt idx="191">
                  <c:v>0.12258064516129032</c:v>
                </c:pt>
                <c:pt idx="192">
                  <c:v>0.11483870967741935</c:v>
                </c:pt>
                <c:pt idx="193">
                  <c:v>0.11071428571428571</c:v>
                </c:pt>
                <c:pt idx="194">
                  <c:v>0.11290322580645161</c:v>
                </c:pt>
                <c:pt idx="195">
                  <c:v>0.12466666666666666</c:v>
                </c:pt>
                <c:pt idx="196">
                  <c:v>0.12322580645161291</c:v>
                </c:pt>
                <c:pt idx="197">
                  <c:v>0.129</c:v>
                </c:pt>
                <c:pt idx="198">
                  <c:v>0.13032258064516128</c:v>
                </c:pt>
                <c:pt idx="199">
                  <c:v>0.13806451612903226</c:v>
                </c:pt>
                <c:pt idx="200">
                  <c:v>0.13600000000000001</c:v>
                </c:pt>
                <c:pt idx="201">
                  <c:v>0.1235483870967742</c:v>
                </c:pt>
                <c:pt idx="202">
                  <c:v>0.11766666666666667</c:v>
                </c:pt>
                <c:pt idx="203">
                  <c:v>0.24064516129032257</c:v>
                </c:pt>
                <c:pt idx="204">
                  <c:v>0.34290322580645161</c:v>
                </c:pt>
                <c:pt idx="205">
                  <c:v>0.37517241379310345</c:v>
                </c:pt>
                <c:pt idx="206">
                  <c:v>0.36225806451612902</c:v>
                </c:pt>
                <c:pt idx="207">
                  <c:v>0.36533333333333334</c:v>
                </c:pt>
                <c:pt idx="208">
                  <c:v>0.36516129032258066</c:v>
                </c:pt>
                <c:pt idx="209">
                  <c:v>0.37766666666666665</c:v>
                </c:pt>
                <c:pt idx="210">
                  <c:v>0.39161290322580644</c:v>
                </c:pt>
                <c:pt idx="211">
                  <c:v>0.39677419354838711</c:v>
                </c:pt>
                <c:pt idx="212">
                  <c:v>0.39633333333333332</c:v>
                </c:pt>
                <c:pt idx="213">
                  <c:v>0.39645161290322578</c:v>
                </c:pt>
                <c:pt idx="214">
                  <c:v>0.40666666666666668</c:v>
                </c:pt>
                <c:pt idx="215">
                  <c:v>0.54</c:v>
                </c:pt>
                <c:pt idx="216">
                  <c:v>0.64967741935483869</c:v>
                </c:pt>
                <c:pt idx="217">
                  <c:v>0.65678571428571431</c:v>
                </c:pt>
                <c:pt idx="218">
                  <c:v>0.78612903225806452</c:v>
                </c:pt>
                <c:pt idx="219">
                  <c:v>0.89600000000000002</c:v>
                </c:pt>
                <c:pt idx="220">
                  <c:v>0.90741935483870972</c:v>
                </c:pt>
                <c:pt idx="221">
                  <c:v>1.04</c:v>
                </c:pt>
                <c:pt idx="222">
                  <c:v>1.1506451612903226</c:v>
                </c:pt>
                <c:pt idx="223">
                  <c:v>1.1570967741935485</c:v>
                </c:pt>
                <c:pt idx="224">
                  <c:v>1.1533333333333333</c:v>
                </c:pt>
                <c:pt idx="225">
                  <c:v>1.1538709677419354</c:v>
                </c:pt>
                <c:pt idx="226">
                  <c:v>1.157</c:v>
                </c:pt>
                <c:pt idx="227">
                  <c:v>1.3016129032258066</c:v>
                </c:pt>
                <c:pt idx="228">
                  <c:v>1.4145161290322581</c:v>
                </c:pt>
                <c:pt idx="229">
                  <c:v>1.4175</c:v>
                </c:pt>
                <c:pt idx="230">
                  <c:v>1.5061290322580645</c:v>
                </c:pt>
                <c:pt idx="231">
                  <c:v>1.6923333333333332</c:v>
                </c:pt>
                <c:pt idx="232">
                  <c:v>1.7</c:v>
                </c:pt>
                <c:pt idx="233">
                  <c:v>1.8196666666666668</c:v>
                </c:pt>
                <c:pt idx="234">
                  <c:v>1.91</c:v>
                </c:pt>
                <c:pt idx="235">
                  <c:v>1.9148387096774193</c:v>
                </c:pt>
                <c:pt idx="236">
                  <c:v>1.9546666666666668</c:v>
                </c:pt>
                <c:pt idx="237">
                  <c:v>2.1877419354838712</c:v>
                </c:pt>
                <c:pt idx="238">
                  <c:v>2.1976666666666667</c:v>
                </c:pt>
                <c:pt idx="239">
                  <c:v>2.274193548387097</c:v>
                </c:pt>
                <c:pt idx="240">
                  <c:v>2.4</c:v>
                </c:pt>
                <c:pt idx="241">
                  <c:v>2.4</c:v>
                </c:pt>
                <c:pt idx="242">
                  <c:v>2.4051612903225807</c:v>
                </c:pt>
                <c:pt idx="243">
                  <c:v>2.4236666666666666</c:v>
                </c:pt>
                <c:pt idx="244">
                  <c:v>2.390967741935484</c:v>
                </c:pt>
                <c:pt idx="245">
                  <c:v>2.3776666666666668</c:v>
                </c:pt>
                <c:pt idx="246">
                  <c:v>2.4029032258064515</c:v>
                </c:pt>
                <c:pt idx="247">
                  <c:v>2.1258064516129034</c:v>
                </c:pt>
                <c:pt idx="248">
                  <c:v>2.0430000000000001</c:v>
                </c:pt>
                <c:pt idx="249">
                  <c:v>1.8296774193548386</c:v>
                </c:pt>
                <c:pt idx="250">
                  <c:v>1.5533333333333332</c:v>
                </c:pt>
                <c:pt idx="251">
                  <c:v>1.5509677419354839</c:v>
                </c:pt>
                <c:pt idx="252">
                  <c:v>1.5506451612903227</c:v>
                </c:pt>
                <c:pt idx="253">
                  <c:v>1.5831034482758621</c:v>
                </c:pt>
                <c:pt idx="254">
                  <c:v>0.652258064516129</c:v>
                </c:pt>
                <c:pt idx="255">
                  <c:v>4.9000000000000002E-2</c:v>
                </c:pt>
                <c:pt idx="256">
                  <c:v>0.05</c:v>
                </c:pt>
                <c:pt idx="257">
                  <c:v>7.7666666666666662E-2</c:v>
                </c:pt>
                <c:pt idx="258">
                  <c:v>9.2580645161290318E-2</c:v>
                </c:pt>
                <c:pt idx="259">
                  <c:v>9.5161290322580638E-2</c:v>
                </c:pt>
                <c:pt idx="260">
                  <c:v>0.09</c:v>
                </c:pt>
                <c:pt idx="261">
                  <c:v>0.09</c:v>
                </c:pt>
                <c:pt idx="262">
                  <c:v>8.6333333333333331E-2</c:v>
                </c:pt>
                <c:pt idx="263">
                  <c:v>0.09</c:v>
                </c:pt>
                <c:pt idx="264">
                  <c:v>8.5161290322580643E-2</c:v>
                </c:pt>
                <c:pt idx="265">
                  <c:v>7.571428571428572E-2</c:v>
                </c:pt>
                <c:pt idx="266">
                  <c:v>6.9677419354838704E-2</c:v>
                </c:pt>
                <c:pt idx="267">
                  <c:v>6.9000000000000006E-2</c:v>
                </c:pt>
                <c:pt idx="268">
                  <c:v>5.8064516129032261E-2</c:v>
                </c:pt>
                <c:pt idx="269">
                  <c:v>7.8E-2</c:v>
                </c:pt>
                <c:pt idx="270">
                  <c:v>9.8064516129032261E-2</c:v>
                </c:pt>
                <c:pt idx="271">
                  <c:v>9.2258064516129029E-2</c:v>
                </c:pt>
                <c:pt idx="272">
                  <c:v>7.9333333333333339E-2</c:v>
                </c:pt>
                <c:pt idx="273">
                  <c:v>7.9032258064516123E-2</c:v>
                </c:pt>
                <c:pt idx="274">
                  <c:v>7.9666666666666663E-2</c:v>
                </c:pt>
                <c:pt idx="275">
                  <c:v>7.9677419354838713E-2</c:v>
                </c:pt>
                <c:pt idx="276">
                  <c:v>7.9354838709677425E-2</c:v>
                </c:pt>
                <c:pt idx="277">
                  <c:v>0.08</c:v>
                </c:pt>
                <c:pt idx="278">
                  <c:v>0.20096774193548386</c:v>
                </c:pt>
                <c:pt idx="279">
                  <c:v>0.33</c:v>
                </c:pt>
                <c:pt idx="280" formatCode="General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42-4005-A9B4-A333E3187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Sheet1!$A$2:$A$282</c:f>
              <c:numCache>
                <c:formatCode>yyyy\-mm\-dd</c:formatCode>
                <c:ptCount val="281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  <c:pt idx="276">
                  <c:v>44562</c:v>
                </c:pt>
                <c:pt idx="277">
                  <c:v>44593</c:v>
                </c:pt>
                <c:pt idx="278">
                  <c:v>44621</c:v>
                </c:pt>
                <c:pt idx="279">
                  <c:v>44652</c:v>
                </c:pt>
                <c:pt idx="280">
                  <c:v>44682</c:v>
                </c:pt>
              </c:numCache>
            </c:numRef>
          </c:cat>
          <c:val>
            <c:numRef>
              <c:f>Sheet1!$C$2:$C$282</c:f>
              <c:numCache>
                <c:formatCode>0.00</c:formatCode>
                <c:ptCount val="281"/>
                <c:pt idx="0">
                  <c:v>6</c:v>
                </c:pt>
                <c:pt idx="1">
                  <c:v>5.5</c:v>
                </c:pt>
                <c:pt idx="2">
                  <c:v>5.5</c:v>
                </c:pt>
                <c:pt idx="3">
                  <c:v>5.25</c:v>
                </c:pt>
                <c:pt idx="4">
                  <c:v>5.25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5.25</c:v>
                </c:pt>
                <c:pt idx="9">
                  <c:v>5.25</c:v>
                </c:pt>
                <c:pt idx="10">
                  <c:v>5.5</c:v>
                </c:pt>
                <c:pt idx="11">
                  <c:v>5.5</c:v>
                </c:pt>
                <c:pt idx="12">
                  <c:v>5.75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5.75</c:v>
                </c:pt>
                <c:pt idx="26">
                  <c:v>5.75</c:v>
                </c:pt>
                <c:pt idx="27">
                  <c:v>5.5</c:v>
                </c:pt>
                <c:pt idx="28">
                  <c:v>5.25</c:v>
                </c:pt>
                <c:pt idx="29">
                  <c:v>5.25</c:v>
                </c:pt>
                <c:pt idx="30">
                  <c:v>5.25</c:v>
                </c:pt>
                <c:pt idx="31">
                  <c:v>5</c:v>
                </c:pt>
                <c:pt idx="32">
                  <c:v>4.75</c:v>
                </c:pt>
                <c:pt idx="33">
                  <c:v>4.5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3.75</c:v>
                </c:pt>
                <c:pt idx="50">
                  <c:v>3.75</c:v>
                </c:pt>
                <c:pt idx="51">
                  <c:v>3.75</c:v>
                </c:pt>
                <c:pt idx="52">
                  <c:v>3.75</c:v>
                </c:pt>
                <c:pt idx="53">
                  <c:v>3.75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3.75</c:v>
                </c:pt>
                <c:pt idx="59">
                  <c:v>3.75</c:v>
                </c:pt>
                <c:pt idx="60">
                  <c:v>3.75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4.25</c:v>
                </c:pt>
                <c:pt idx="65">
                  <c:v>4.5</c:v>
                </c:pt>
                <c:pt idx="66">
                  <c:v>4.5</c:v>
                </c:pt>
                <c:pt idx="67">
                  <c:v>4.75</c:v>
                </c:pt>
                <c:pt idx="68">
                  <c:v>4.75</c:v>
                </c:pt>
                <c:pt idx="69">
                  <c:v>4.75</c:v>
                </c:pt>
                <c:pt idx="70">
                  <c:v>4.75</c:v>
                </c:pt>
                <c:pt idx="71">
                  <c:v>4.75</c:v>
                </c:pt>
                <c:pt idx="72">
                  <c:v>4.75</c:v>
                </c:pt>
                <c:pt idx="73">
                  <c:v>4.75</c:v>
                </c:pt>
                <c:pt idx="74">
                  <c:v>4.75</c:v>
                </c:pt>
                <c:pt idx="75">
                  <c:v>4.75</c:v>
                </c:pt>
                <c:pt idx="76">
                  <c:v>4.75</c:v>
                </c:pt>
                <c:pt idx="77">
                  <c:v>4.75</c:v>
                </c:pt>
                <c:pt idx="78">
                  <c:v>4.75</c:v>
                </c:pt>
                <c:pt idx="79">
                  <c:v>4.5</c:v>
                </c:pt>
                <c:pt idx="80">
                  <c:v>4.5</c:v>
                </c:pt>
                <c:pt idx="81">
                  <c:v>4.5</c:v>
                </c:pt>
                <c:pt idx="82">
                  <c:v>4.5</c:v>
                </c:pt>
                <c:pt idx="83">
                  <c:v>4.5</c:v>
                </c:pt>
                <c:pt idx="84">
                  <c:v>4.5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4.75</c:v>
                </c:pt>
                <c:pt idx="92">
                  <c:v>4.75</c:v>
                </c:pt>
                <c:pt idx="93">
                  <c:v>4.75</c:v>
                </c:pt>
                <c:pt idx="94">
                  <c:v>5</c:v>
                </c:pt>
                <c:pt idx="95">
                  <c:v>5</c:v>
                </c:pt>
                <c:pt idx="96">
                  <c:v>5.25</c:v>
                </c:pt>
                <c:pt idx="97">
                  <c:v>5.25</c:v>
                </c:pt>
                <c:pt idx="98">
                  <c:v>5.25</c:v>
                </c:pt>
                <c:pt idx="99">
                  <c:v>5.25</c:v>
                </c:pt>
                <c:pt idx="100">
                  <c:v>5.5</c:v>
                </c:pt>
                <c:pt idx="101">
                  <c:v>5.5</c:v>
                </c:pt>
                <c:pt idx="102">
                  <c:v>5.75</c:v>
                </c:pt>
                <c:pt idx="103">
                  <c:v>5.75</c:v>
                </c:pt>
                <c:pt idx="104">
                  <c:v>5.75</c:v>
                </c:pt>
                <c:pt idx="105">
                  <c:v>5.75</c:v>
                </c:pt>
                <c:pt idx="106">
                  <c:v>5.75</c:v>
                </c:pt>
                <c:pt idx="107">
                  <c:v>5.5</c:v>
                </c:pt>
                <c:pt idx="108">
                  <c:v>5.5</c:v>
                </c:pt>
                <c:pt idx="109">
                  <c:v>5.25</c:v>
                </c:pt>
                <c:pt idx="110">
                  <c:v>5.25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4.5</c:v>
                </c:pt>
                <c:pt idx="118">
                  <c:v>3</c:v>
                </c:pt>
                <c:pt idx="119">
                  <c:v>2</c:v>
                </c:pt>
                <c:pt idx="120">
                  <c:v>1.5</c:v>
                </c:pt>
                <c:pt idx="121">
                  <c:v>1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0.5</c:v>
                </c:pt>
                <c:pt idx="159">
                  <c:v>0.5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0.5</c:v>
                </c:pt>
                <c:pt idx="181">
                  <c:v>0.5</c:v>
                </c:pt>
                <c:pt idx="182">
                  <c:v>0.5</c:v>
                </c:pt>
                <c:pt idx="183">
                  <c:v>0.5</c:v>
                </c:pt>
                <c:pt idx="184">
                  <c:v>0.5</c:v>
                </c:pt>
                <c:pt idx="185">
                  <c:v>0.5</c:v>
                </c:pt>
                <c:pt idx="186">
                  <c:v>0.5</c:v>
                </c:pt>
                <c:pt idx="187">
                  <c:v>0.5</c:v>
                </c:pt>
                <c:pt idx="188">
                  <c:v>0.5</c:v>
                </c:pt>
                <c:pt idx="189">
                  <c:v>0.5</c:v>
                </c:pt>
                <c:pt idx="190">
                  <c:v>0.5</c:v>
                </c:pt>
                <c:pt idx="191">
                  <c:v>0.5</c:v>
                </c:pt>
                <c:pt idx="192">
                  <c:v>0.5</c:v>
                </c:pt>
                <c:pt idx="193">
                  <c:v>0.5</c:v>
                </c:pt>
                <c:pt idx="194">
                  <c:v>0.5</c:v>
                </c:pt>
                <c:pt idx="195">
                  <c:v>0.5</c:v>
                </c:pt>
                <c:pt idx="196">
                  <c:v>0.5</c:v>
                </c:pt>
                <c:pt idx="197">
                  <c:v>0.5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0.75</c:v>
                </c:pt>
                <c:pt idx="236">
                  <c:v>0.75</c:v>
                </c:pt>
                <c:pt idx="237">
                  <c:v>0.75</c:v>
                </c:pt>
                <c:pt idx="238">
                  <c:v>0.75</c:v>
                </c:pt>
                <c:pt idx="239">
                  <c:v>0.75</c:v>
                </c:pt>
                <c:pt idx="240">
                  <c:v>0.75</c:v>
                </c:pt>
                <c:pt idx="241">
                  <c:v>0.75</c:v>
                </c:pt>
                <c:pt idx="242">
                  <c:v>0.75</c:v>
                </c:pt>
                <c:pt idx="243">
                  <c:v>0.75</c:v>
                </c:pt>
                <c:pt idx="244">
                  <c:v>0.75</c:v>
                </c:pt>
                <c:pt idx="245">
                  <c:v>0.75</c:v>
                </c:pt>
                <c:pt idx="246">
                  <c:v>0.75</c:v>
                </c:pt>
                <c:pt idx="247">
                  <c:v>0.75</c:v>
                </c:pt>
                <c:pt idx="248">
                  <c:v>0.75</c:v>
                </c:pt>
                <c:pt idx="249">
                  <c:v>0.75</c:v>
                </c:pt>
                <c:pt idx="250">
                  <c:v>0.75</c:v>
                </c:pt>
                <c:pt idx="251">
                  <c:v>0.75</c:v>
                </c:pt>
                <c:pt idx="252">
                  <c:v>0.75</c:v>
                </c:pt>
                <c:pt idx="253">
                  <c:v>0.75</c:v>
                </c:pt>
                <c:pt idx="254">
                  <c:v>0.25</c:v>
                </c:pt>
                <c:pt idx="255">
                  <c:v>0.1</c:v>
                </c:pt>
                <c:pt idx="256">
                  <c:v>0.1</c:v>
                </c:pt>
                <c:pt idx="257">
                  <c:v>0.1</c:v>
                </c:pt>
                <c:pt idx="258">
                  <c:v>0.1</c:v>
                </c:pt>
                <c:pt idx="259">
                  <c:v>0.1</c:v>
                </c:pt>
                <c:pt idx="260">
                  <c:v>0.1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0.1</c:v>
                </c:pt>
                <c:pt idx="265">
                  <c:v>0.1</c:v>
                </c:pt>
                <c:pt idx="266">
                  <c:v>0.1</c:v>
                </c:pt>
                <c:pt idx="267">
                  <c:v>0.1</c:v>
                </c:pt>
                <c:pt idx="268">
                  <c:v>0.1</c:v>
                </c:pt>
                <c:pt idx="269">
                  <c:v>0.1</c:v>
                </c:pt>
                <c:pt idx="270">
                  <c:v>0.1</c:v>
                </c:pt>
                <c:pt idx="271">
                  <c:v>0.1</c:v>
                </c:pt>
                <c:pt idx="272">
                  <c:v>0.1</c:v>
                </c:pt>
                <c:pt idx="273">
                  <c:v>0.1</c:v>
                </c:pt>
                <c:pt idx="274">
                  <c:v>0.1</c:v>
                </c:pt>
                <c:pt idx="275">
                  <c:v>0.25</c:v>
                </c:pt>
                <c:pt idx="276">
                  <c:v>0.25</c:v>
                </c:pt>
                <c:pt idx="277">
                  <c:v>0.5</c:v>
                </c:pt>
                <c:pt idx="278">
                  <c:v>0.75</c:v>
                </c:pt>
                <c:pt idx="279">
                  <c:v>0.75</c:v>
                </c:pt>
                <c:pt idx="28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42-4005-A9B4-A333E3187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Sheet1!$A$2:$A$282</c:f>
              <c:numCache>
                <c:formatCode>yyyy\-mm\-dd</c:formatCode>
                <c:ptCount val="281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  <c:pt idx="276">
                  <c:v>44562</c:v>
                </c:pt>
                <c:pt idx="277">
                  <c:v>44593</c:v>
                </c:pt>
                <c:pt idx="278">
                  <c:v>44621</c:v>
                </c:pt>
                <c:pt idx="279">
                  <c:v>44652</c:v>
                </c:pt>
                <c:pt idx="280">
                  <c:v>44682</c:v>
                </c:pt>
              </c:numCache>
            </c:numRef>
          </c:cat>
          <c:val>
            <c:numRef>
              <c:f>Sheet1!$D$2:$D$282</c:f>
              <c:numCache>
                <c:formatCode>0.00</c:formatCode>
                <c:ptCount val="281"/>
                <c:pt idx="0">
                  <c:v>2.435483870967742</c:v>
                </c:pt>
                <c:pt idx="1">
                  <c:v>2</c:v>
                </c:pt>
                <c:pt idx="2">
                  <c:v>2</c:v>
                </c:pt>
                <c:pt idx="3">
                  <c:v>1.6333333333333333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1.9333333333333333</c:v>
                </c:pt>
                <c:pt idx="11">
                  <c:v>2</c:v>
                </c:pt>
                <c:pt idx="12">
                  <c:v>2</c:v>
                </c:pt>
                <c:pt idx="13">
                  <c:v>2.2241379310344827</c:v>
                </c:pt>
                <c:pt idx="14">
                  <c:v>2.370967741935484</c:v>
                </c:pt>
                <c:pt idx="15">
                  <c:v>2.5249999999999999</c:v>
                </c:pt>
                <c:pt idx="16">
                  <c:v>2.75</c:v>
                </c:pt>
                <c:pt idx="17">
                  <c:v>3.1166666666666667</c:v>
                </c:pt>
                <c:pt idx="18">
                  <c:v>3.25</c:v>
                </c:pt>
                <c:pt idx="19">
                  <c:v>3.25</c:v>
                </c:pt>
                <c:pt idx="20">
                  <c:v>3.5</c:v>
                </c:pt>
                <c:pt idx="21">
                  <c:v>3.7096774193548385</c:v>
                </c:pt>
                <c:pt idx="22">
                  <c:v>3.75</c:v>
                </c:pt>
                <c:pt idx="23">
                  <c:v>3.75</c:v>
                </c:pt>
                <c:pt idx="24">
                  <c:v>3.75</c:v>
                </c:pt>
                <c:pt idx="25">
                  <c:v>3.75</c:v>
                </c:pt>
                <c:pt idx="26">
                  <c:v>3.75</c:v>
                </c:pt>
                <c:pt idx="27">
                  <c:v>3.75</c:v>
                </c:pt>
                <c:pt idx="28">
                  <c:v>3.5806451612903225</c:v>
                </c:pt>
                <c:pt idx="29">
                  <c:v>3.5</c:v>
                </c:pt>
                <c:pt idx="30">
                  <c:v>3.5</c:v>
                </c:pt>
                <c:pt idx="31">
                  <c:v>3.4919354838709675</c:v>
                </c:pt>
                <c:pt idx="32">
                  <c:v>3.0333333333333332</c:v>
                </c:pt>
                <c:pt idx="33">
                  <c:v>2.75</c:v>
                </c:pt>
                <c:pt idx="34">
                  <c:v>2.3833333333333333</c:v>
                </c:pt>
                <c:pt idx="35">
                  <c:v>2.25</c:v>
                </c:pt>
                <c:pt idx="36">
                  <c:v>2.25</c:v>
                </c:pt>
                <c:pt idx="37">
                  <c:v>2.25</c:v>
                </c:pt>
                <c:pt idx="38">
                  <c:v>2.25</c:v>
                </c:pt>
                <c:pt idx="39">
                  <c:v>2.25</c:v>
                </c:pt>
                <c:pt idx="40">
                  <c:v>2.25</c:v>
                </c:pt>
                <c:pt idx="41">
                  <c:v>2.25</c:v>
                </c:pt>
                <c:pt idx="42">
                  <c:v>2.25</c:v>
                </c:pt>
                <c:pt idx="43">
                  <c:v>2.25</c:v>
                </c:pt>
                <c:pt idx="44">
                  <c:v>2.25</c:v>
                </c:pt>
                <c:pt idx="45">
                  <c:v>2.25</c:v>
                </c:pt>
                <c:pt idx="46">
                  <c:v>2.25</c:v>
                </c:pt>
                <c:pt idx="47">
                  <c:v>1.8306451612903225</c:v>
                </c:pt>
                <c:pt idx="48">
                  <c:v>1.75</c:v>
                </c:pt>
                <c:pt idx="49">
                  <c:v>1.75</c:v>
                </c:pt>
                <c:pt idx="50">
                  <c:v>1.5483870967741935</c:v>
                </c:pt>
                <c:pt idx="51">
                  <c:v>1.5</c:v>
                </c:pt>
                <c:pt idx="52">
                  <c:v>1.5</c:v>
                </c:pt>
                <c:pt idx="53">
                  <c:v>1.0833333333333333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1.2096774193548387</c:v>
                </c:pt>
                <c:pt idx="84">
                  <c:v>1.25</c:v>
                </c:pt>
                <c:pt idx="85">
                  <c:v>1.25</c:v>
                </c:pt>
                <c:pt idx="86">
                  <c:v>1.4435483870967742</c:v>
                </c:pt>
                <c:pt idx="87">
                  <c:v>1.5</c:v>
                </c:pt>
                <c:pt idx="88">
                  <c:v>1.5</c:v>
                </c:pt>
                <c:pt idx="89">
                  <c:v>1.6333333333333333</c:v>
                </c:pt>
                <c:pt idx="90">
                  <c:v>1.75</c:v>
                </c:pt>
                <c:pt idx="91">
                  <c:v>1.935483870967742</c:v>
                </c:pt>
                <c:pt idx="92">
                  <c:v>2</c:v>
                </c:pt>
                <c:pt idx="93">
                  <c:v>2.1693548387096775</c:v>
                </c:pt>
                <c:pt idx="94">
                  <c:v>2.25</c:v>
                </c:pt>
                <c:pt idx="95">
                  <c:v>2.403225806451613</c:v>
                </c:pt>
                <c:pt idx="96">
                  <c:v>2.5</c:v>
                </c:pt>
                <c:pt idx="97">
                  <c:v>2.5</c:v>
                </c:pt>
                <c:pt idx="98">
                  <c:v>2.6451612903225805</c:v>
                </c:pt>
                <c:pt idx="99">
                  <c:v>2.75</c:v>
                </c:pt>
                <c:pt idx="100">
                  <c:v>2.75</c:v>
                </c:pt>
                <c:pt idx="101">
                  <c:v>2.9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3.185483870967742</c:v>
                </c:pt>
                <c:pt idx="115">
                  <c:v>3.25</c:v>
                </c:pt>
                <c:pt idx="116">
                  <c:v>3.25</c:v>
                </c:pt>
                <c:pt idx="117">
                  <c:v>3.2338709677419355</c:v>
                </c:pt>
                <c:pt idx="118">
                  <c:v>2.9333333333333331</c:v>
                </c:pt>
                <c:pt idx="119">
                  <c:v>2.217741935483871</c:v>
                </c:pt>
                <c:pt idx="120">
                  <c:v>1.6451612903225805</c:v>
                </c:pt>
                <c:pt idx="121">
                  <c:v>1</c:v>
                </c:pt>
                <c:pt idx="122">
                  <c:v>0.66129032258064513</c:v>
                </c:pt>
                <c:pt idx="123">
                  <c:v>0.30833333333333335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0.4</c:v>
                </c:pt>
                <c:pt idx="148">
                  <c:v>0.5</c:v>
                </c:pt>
                <c:pt idx="149">
                  <c:v>0.5</c:v>
                </c:pt>
                <c:pt idx="150">
                  <c:v>0.65322580645161288</c:v>
                </c:pt>
                <c:pt idx="151">
                  <c:v>0.75</c:v>
                </c:pt>
                <c:pt idx="152">
                  <c:v>0.75</c:v>
                </c:pt>
                <c:pt idx="153">
                  <c:v>0.75</c:v>
                </c:pt>
                <c:pt idx="154">
                  <c:v>0.56666666666666665</c:v>
                </c:pt>
                <c:pt idx="155">
                  <c:v>0.35483870967741937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8.0645161290322578E-2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-6.6666666666666666E-2</c:v>
                </c:pt>
                <c:pt idx="186">
                  <c:v>-0.1</c:v>
                </c:pt>
                <c:pt idx="187">
                  <c:v>-0.1</c:v>
                </c:pt>
                <c:pt idx="188">
                  <c:v>-0.17</c:v>
                </c:pt>
                <c:pt idx="189">
                  <c:v>-0.2</c:v>
                </c:pt>
                <c:pt idx="190">
                  <c:v>-0.2</c:v>
                </c:pt>
                <c:pt idx="191">
                  <c:v>-0.2</c:v>
                </c:pt>
                <c:pt idx="192">
                  <c:v>-0.2</c:v>
                </c:pt>
                <c:pt idx="193">
                  <c:v>-0.2</c:v>
                </c:pt>
                <c:pt idx="194">
                  <c:v>-0.2</c:v>
                </c:pt>
                <c:pt idx="195">
                  <c:v>-0.2</c:v>
                </c:pt>
                <c:pt idx="196">
                  <c:v>-0.2</c:v>
                </c:pt>
                <c:pt idx="197">
                  <c:v>-0.2</c:v>
                </c:pt>
                <c:pt idx="198">
                  <c:v>-0.2</c:v>
                </c:pt>
                <c:pt idx="199">
                  <c:v>-0.2</c:v>
                </c:pt>
                <c:pt idx="200">
                  <c:v>-0.2</c:v>
                </c:pt>
                <c:pt idx="201">
                  <c:v>-0.2</c:v>
                </c:pt>
                <c:pt idx="202">
                  <c:v>-0.2</c:v>
                </c:pt>
                <c:pt idx="203">
                  <c:v>-0.27419354838709675</c:v>
                </c:pt>
                <c:pt idx="204">
                  <c:v>-0.3</c:v>
                </c:pt>
                <c:pt idx="205">
                  <c:v>-0.3</c:v>
                </c:pt>
                <c:pt idx="206">
                  <c:v>-0.35161290322580646</c:v>
                </c:pt>
                <c:pt idx="207">
                  <c:v>-0.4</c:v>
                </c:pt>
                <c:pt idx="208">
                  <c:v>-0.4</c:v>
                </c:pt>
                <c:pt idx="209">
                  <c:v>-0.4</c:v>
                </c:pt>
                <c:pt idx="210">
                  <c:v>-0.4</c:v>
                </c:pt>
                <c:pt idx="211">
                  <c:v>-0.4</c:v>
                </c:pt>
                <c:pt idx="212">
                  <c:v>-0.4</c:v>
                </c:pt>
                <c:pt idx="213">
                  <c:v>-0.4</c:v>
                </c:pt>
                <c:pt idx="214">
                  <c:v>-0.4</c:v>
                </c:pt>
                <c:pt idx="215">
                  <c:v>-0.4</c:v>
                </c:pt>
                <c:pt idx="216">
                  <c:v>-0.4</c:v>
                </c:pt>
                <c:pt idx="217">
                  <c:v>-0.4</c:v>
                </c:pt>
                <c:pt idx="218">
                  <c:v>-0.4</c:v>
                </c:pt>
                <c:pt idx="219">
                  <c:v>-0.4</c:v>
                </c:pt>
                <c:pt idx="220">
                  <c:v>-0.4</c:v>
                </c:pt>
                <c:pt idx="221">
                  <c:v>-0.4</c:v>
                </c:pt>
                <c:pt idx="222">
                  <c:v>-0.4</c:v>
                </c:pt>
                <c:pt idx="223">
                  <c:v>-0.4</c:v>
                </c:pt>
                <c:pt idx="224">
                  <c:v>-0.4</c:v>
                </c:pt>
                <c:pt idx="225">
                  <c:v>-0.4</c:v>
                </c:pt>
                <c:pt idx="226">
                  <c:v>-0.4</c:v>
                </c:pt>
                <c:pt idx="227">
                  <c:v>-0.4</c:v>
                </c:pt>
                <c:pt idx="228">
                  <c:v>-0.4</c:v>
                </c:pt>
                <c:pt idx="229">
                  <c:v>-0.4</c:v>
                </c:pt>
                <c:pt idx="230">
                  <c:v>-0.4</c:v>
                </c:pt>
                <c:pt idx="231">
                  <c:v>-0.4</c:v>
                </c:pt>
                <c:pt idx="232">
                  <c:v>-0.4</c:v>
                </c:pt>
                <c:pt idx="233">
                  <c:v>-0.4</c:v>
                </c:pt>
                <c:pt idx="234">
                  <c:v>-0.4</c:v>
                </c:pt>
                <c:pt idx="235">
                  <c:v>-0.4</c:v>
                </c:pt>
                <c:pt idx="236">
                  <c:v>-0.4</c:v>
                </c:pt>
                <c:pt idx="237">
                  <c:v>-0.4</c:v>
                </c:pt>
                <c:pt idx="238">
                  <c:v>-0.4</c:v>
                </c:pt>
                <c:pt idx="239">
                  <c:v>-0.4</c:v>
                </c:pt>
                <c:pt idx="240">
                  <c:v>-0.4</c:v>
                </c:pt>
                <c:pt idx="241">
                  <c:v>-0.4</c:v>
                </c:pt>
                <c:pt idx="242">
                  <c:v>-0.4</c:v>
                </c:pt>
                <c:pt idx="243">
                  <c:v>-0.4</c:v>
                </c:pt>
                <c:pt idx="244">
                  <c:v>-0.4</c:v>
                </c:pt>
                <c:pt idx="245">
                  <c:v>-0.4</c:v>
                </c:pt>
                <c:pt idx="246">
                  <c:v>-0.4</c:v>
                </c:pt>
                <c:pt idx="247">
                  <c:v>-0.4</c:v>
                </c:pt>
                <c:pt idx="248">
                  <c:v>-0.44333333333333336</c:v>
                </c:pt>
                <c:pt idx="249">
                  <c:v>-0.5</c:v>
                </c:pt>
                <c:pt idx="250">
                  <c:v>-0.5</c:v>
                </c:pt>
                <c:pt idx="251">
                  <c:v>-0.5</c:v>
                </c:pt>
                <c:pt idx="252">
                  <c:v>-0.5</c:v>
                </c:pt>
                <c:pt idx="253">
                  <c:v>-0.5</c:v>
                </c:pt>
                <c:pt idx="254">
                  <c:v>-0.5</c:v>
                </c:pt>
                <c:pt idx="255">
                  <c:v>-0.5</c:v>
                </c:pt>
                <c:pt idx="256">
                  <c:v>-0.5</c:v>
                </c:pt>
                <c:pt idx="257">
                  <c:v>-0.5</c:v>
                </c:pt>
                <c:pt idx="258">
                  <c:v>-0.5</c:v>
                </c:pt>
                <c:pt idx="259">
                  <c:v>-0.5</c:v>
                </c:pt>
                <c:pt idx="260">
                  <c:v>-0.5</c:v>
                </c:pt>
                <c:pt idx="261">
                  <c:v>-0.5</c:v>
                </c:pt>
                <c:pt idx="262">
                  <c:v>-0.5</c:v>
                </c:pt>
                <c:pt idx="263">
                  <c:v>-0.5</c:v>
                </c:pt>
                <c:pt idx="264">
                  <c:v>-0.5</c:v>
                </c:pt>
                <c:pt idx="265">
                  <c:v>-0.5</c:v>
                </c:pt>
                <c:pt idx="266">
                  <c:v>-0.5</c:v>
                </c:pt>
                <c:pt idx="267">
                  <c:v>-0.5</c:v>
                </c:pt>
                <c:pt idx="268">
                  <c:v>-0.5</c:v>
                </c:pt>
                <c:pt idx="269">
                  <c:v>-0.5</c:v>
                </c:pt>
                <c:pt idx="270">
                  <c:v>-0.5</c:v>
                </c:pt>
                <c:pt idx="271">
                  <c:v>-0.5</c:v>
                </c:pt>
                <c:pt idx="272">
                  <c:v>-0.5</c:v>
                </c:pt>
                <c:pt idx="273">
                  <c:v>-0.5</c:v>
                </c:pt>
                <c:pt idx="274">
                  <c:v>-0.5</c:v>
                </c:pt>
                <c:pt idx="275">
                  <c:v>-0.5</c:v>
                </c:pt>
                <c:pt idx="276">
                  <c:v>-0.5</c:v>
                </c:pt>
                <c:pt idx="277">
                  <c:v>-0.5</c:v>
                </c:pt>
                <c:pt idx="278">
                  <c:v>-0.5</c:v>
                </c:pt>
                <c:pt idx="279">
                  <c:v>-0.5</c:v>
                </c:pt>
                <c:pt idx="280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42-4005-A9B4-A333E3187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Israel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Sheet1!$A$2:$A$282</c:f>
              <c:numCache>
                <c:formatCode>yyyy\-mm\-dd</c:formatCode>
                <c:ptCount val="281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  <c:pt idx="276">
                  <c:v>44562</c:v>
                </c:pt>
                <c:pt idx="277">
                  <c:v>44593</c:v>
                </c:pt>
                <c:pt idx="278">
                  <c:v>44621</c:v>
                </c:pt>
                <c:pt idx="279">
                  <c:v>44652</c:v>
                </c:pt>
                <c:pt idx="280">
                  <c:v>44682</c:v>
                </c:pt>
              </c:numCache>
            </c:numRef>
          </c:cat>
          <c:val>
            <c:numRef>
              <c:f>Sheet1!$E$2:$E$282</c:f>
              <c:numCache>
                <c:formatCode>0.00</c:formatCode>
                <c:ptCount val="281"/>
                <c:pt idx="0">
                  <c:v>13.5</c:v>
                </c:pt>
                <c:pt idx="1">
                  <c:v>13.5</c:v>
                </c:pt>
                <c:pt idx="2">
                  <c:v>13</c:v>
                </c:pt>
                <c:pt idx="3">
                  <c:v>12.520000000000001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11.5</c:v>
                </c:pt>
                <c:pt idx="11">
                  <c:v>11.2</c:v>
                </c:pt>
                <c:pt idx="12">
                  <c:v>10.7</c:v>
                </c:pt>
                <c:pt idx="13">
                  <c:v>10.3</c:v>
                </c:pt>
                <c:pt idx="14">
                  <c:v>9.9</c:v>
                </c:pt>
                <c:pt idx="15">
                  <c:v>9.6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9.3000000000000007</c:v>
                </c:pt>
                <c:pt idx="19">
                  <c:v>9.1</c:v>
                </c:pt>
                <c:pt idx="20">
                  <c:v>8.9</c:v>
                </c:pt>
                <c:pt idx="21">
                  <c:v>8.6</c:v>
                </c:pt>
                <c:pt idx="22">
                  <c:v>8.4</c:v>
                </c:pt>
                <c:pt idx="23">
                  <c:v>8.1999999999999993</c:v>
                </c:pt>
                <c:pt idx="24">
                  <c:v>8</c:v>
                </c:pt>
                <c:pt idx="25">
                  <c:v>7.7</c:v>
                </c:pt>
                <c:pt idx="26">
                  <c:v>7.5</c:v>
                </c:pt>
                <c:pt idx="27">
                  <c:v>7.2000000000000011</c:v>
                </c:pt>
                <c:pt idx="28">
                  <c:v>7.2000000000000011</c:v>
                </c:pt>
                <c:pt idx="29">
                  <c:v>6.9500000000000011</c:v>
                </c:pt>
                <c:pt idx="30">
                  <c:v>6.5</c:v>
                </c:pt>
                <c:pt idx="31">
                  <c:v>6.3</c:v>
                </c:pt>
                <c:pt idx="32">
                  <c:v>6.3</c:v>
                </c:pt>
                <c:pt idx="33">
                  <c:v>6.3</c:v>
                </c:pt>
                <c:pt idx="34">
                  <c:v>6.1</c:v>
                </c:pt>
                <c:pt idx="35">
                  <c:v>5.66</c:v>
                </c:pt>
                <c:pt idx="36">
                  <c:v>3.8</c:v>
                </c:pt>
                <c:pt idx="37">
                  <c:v>3.8</c:v>
                </c:pt>
                <c:pt idx="38">
                  <c:v>4.4000000000000004</c:v>
                </c:pt>
                <c:pt idx="39">
                  <c:v>4.4000000000000004</c:v>
                </c:pt>
                <c:pt idx="40">
                  <c:v>4.5999999999999996</c:v>
                </c:pt>
                <c:pt idx="41">
                  <c:v>6.4600000000000009</c:v>
                </c:pt>
                <c:pt idx="42">
                  <c:v>9.1</c:v>
                </c:pt>
                <c:pt idx="43">
                  <c:v>9.1</c:v>
                </c:pt>
                <c:pt idx="44">
                  <c:v>9.1</c:v>
                </c:pt>
                <c:pt idx="45">
                  <c:v>9.1</c:v>
                </c:pt>
                <c:pt idx="46">
                  <c:v>9.1</c:v>
                </c:pt>
                <c:pt idx="47">
                  <c:v>9.1</c:v>
                </c:pt>
                <c:pt idx="48">
                  <c:v>8.9</c:v>
                </c:pt>
                <c:pt idx="49">
                  <c:v>8.9</c:v>
                </c:pt>
                <c:pt idx="50">
                  <c:v>8.9</c:v>
                </c:pt>
                <c:pt idx="51">
                  <c:v>8.6999999999999993</c:v>
                </c:pt>
                <c:pt idx="52">
                  <c:v>8.4</c:v>
                </c:pt>
                <c:pt idx="53">
                  <c:v>8</c:v>
                </c:pt>
                <c:pt idx="54">
                  <c:v>7.5</c:v>
                </c:pt>
                <c:pt idx="55">
                  <c:v>7.0000000000000009</c:v>
                </c:pt>
                <c:pt idx="56">
                  <c:v>6.5</c:v>
                </c:pt>
                <c:pt idx="57">
                  <c:v>6.1</c:v>
                </c:pt>
                <c:pt idx="58">
                  <c:v>5.6</c:v>
                </c:pt>
                <c:pt idx="59">
                  <c:v>5.2</c:v>
                </c:pt>
                <c:pt idx="60">
                  <c:v>4.8</c:v>
                </c:pt>
                <c:pt idx="61">
                  <c:v>4.5</c:v>
                </c:pt>
                <c:pt idx="62">
                  <c:v>4.3</c:v>
                </c:pt>
                <c:pt idx="63">
                  <c:v>4.0999999999999996</c:v>
                </c:pt>
                <c:pt idx="64">
                  <c:v>4.0999999999999996</c:v>
                </c:pt>
                <c:pt idx="65">
                  <c:v>4.0999999999999996</c:v>
                </c:pt>
                <c:pt idx="66">
                  <c:v>4.0999999999999996</c:v>
                </c:pt>
                <c:pt idx="67">
                  <c:v>4.0999999999999996</c:v>
                </c:pt>
                <c:pt idx="68">
                  <c:v>4.0999999999999996</c:v>
                </c:pt>
                <c:pt idx="69">
                  <c:v>4.0999999999999996</c:v>
                </c:pt>
                <c:pt idx="70">
                  <c:v>4.0999999999999996</c:v>
                </c:pt>
                <c:pt idx="71">
                  <c:v>3.9</c:v>
                </c:pt>
                <c:pt idx="72">
                  <c:v>3.7000000000000006</c:v>
                </c:pt>
                <c:pt idx="73">
                  <c:v>3.5000000000000004</c:v>
                </c:pt>
                <c:pt idx="74">
                  <c:v>3.5000000000000004</c:v>
                </c:pt>
                <c:pt idx="75">
                  <c:v>3.5000000000000004</c:v>
                </c:pt>
                <c:pt idx="76">
                  <c:v>3.5000000000000004</c:v>
                </c:pt>
                <c:pt idx="77">
                  <c:v>3.5000000000000004</c:v>
                </c:pt>
                <c:pt idx="78">
                  <c:v>3.5000000000000004</c:v>
                </c:pt>
                <c:pt idx="79">
                  <c:v>3.5000000000000004</c:v>
                </c:pt>
                <c:pt idx="80">
                  <c:v>3.5000000000000004</c:v>
                </c:pt>
                <c:pt idx="81">
                  <c:v>3.75</c:v>
                </c:pt>
                <c:pt idx="82">
                  <c:v>4</c:v>
                </c:pt>
                <c:pt idx="83">
                  <c:v>4.5</c:v>
                </c:pt>
                <c:pt idx="84">
                  <c:v>4.5</c:v>
                </c:pt>
                <c:pt idx="85">
                  <c:v>4.75</c:v>
                </c:pt>
                <c:pt idx="86">
                  <c:v>4.75</c:v>
                </c:pt>
                <c:pt idx="87">
                  <c:v>5</c:v>
                </c:pt>
                <c:pt idx="88">
                  <c:v>5.25</c:v>
                </c:pt>
                <c:pt idx="89">
                  <c:v>5.25</c:v>
                </c:pt>
                <c:pt idx="90">
                  <c:v>5.25</c:v>
                </c:pt>
                <c:pt idx="91">
                  <c:v>5.5</c:v>
                </c:pt>
                <c:pt idx="92">
                  <c:v>5.5</c:v>
                </c:pt>
                <c:pt idx="93">
                  <c:v>5.5</c:v>
                </c:pt>
                <c:pt idx="94">
                  <c:v>5.25</c:v>
                </c:pt>
                <c:pt idx="95">
                  <c:v>5</c:v>
                </c:pt>
                <c:pt idx="96">
                  <c:v>4.5</c:v>
                </c:pt>
                <c:pt idx="97">
                  <c:v>4.25</c:v>
                </c:pt>
                <c:pt idx="98">
                  <c:v>4</c:v>
                </c:pt>
                <c:pt idx="99">
                  <c:v>4</c:v>
                </c:pt>
                <c:pt idx="100">
                  <c:v>3.75</c:v>
                </c:pt>
                <c:pt idx="101">
                  <c:v>3.5000000000000004</c:v>
                </c:pt>
                <c:pt idx="102">
                  <c:v>3.5000000000000004</c:v>
                </c:pt>
                <c:pt idx="103">
                  <c:v>3.75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4.25</c:v>
                </c:pt>
                <c:pt idx="109">
                  <c:v>4.25</c:v>
                </c:pt>
                <c:pt idx="110">
                  <c:v>3.75</c:v>
                </c:pt>
                <c:pt idx="111">
                  <c:v>3.25</c:v>
                </c:pt>
                <c:pt idx="112">
                  <c:v>3.25</c:v>
                </c:pt>
                <c:pt idx="113">
                  <c:v>3.5000000000000004</c:v>
                </c:pt>
                <c:pt idx="114">
                  <c:v>3.75</c:v>
                </c:pt>
                <c:pt idx="115">
                  <c:v>4</c:v>
                </c:pt>
                <c:pt idx="116">
                  <c:v>4.25</c:v>
                </c:pt>
                <c:pt idx="117">
                  <c:v>3.9900000000000007</c:v>
                </c:pt>
                <c:pt idx="118">
                  <c:v>3.27</c:v>
                </c:pt>
                <c:pt idx="119">
                  <c:v>2.5</c:v>
                </c:pt>
                <c:pt idx="120">
                  <c:v>1.7500000000000002</c:v>
                </c:pt>
                <c:pt idx="121">
                  <c:v>1</c:v>
                </c:pt>
                <c:pt idx="122">
                  <c:v>0.75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1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1.5</c:v>
                </c:pt>
                <c:pt idx="136">
                  <c:v>1.5</c:v>
                </c:pt>
                <c:pt idx="137">
                  <c:v>1.5</c:v>
                </c:pt>
                <c:pt idx="138">
                  <c:v>1.5</c:v>
                </c:pt>
                <c:pt idx="139">
                  <c:v>1.7500000000000002</c:v>
                </c:pt>
                <c:pt idx="140">
                  <c:v>1.7500000000000002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2.25</c:v>
                </c:pt>
                <c:pt idx="146">
                  <c:v>2.5</c:v>
                </c:pt>
                <c:pt idx="147">
                  <c:v>3</c:v>
                </c:pt>
                <c:pt idx="148">
                  <c:v>3</c:v>
                </c:pt>
                <c:pt idx="149">
                  <c:v>3.25</c:v>
                </c:pt>
                <c:pt idx="150">
                  <c:v>3.25</c:v>
                </c:pt>
                <c:pt idx="151">
                  <c:v>3.25</c:v>
                </c:pt>
                <c:pt idx="152">
                  <c:v>3.25</c:v>
                </c:pt>
                <c:pt idx="153">
                  <c:v>3.03</c:v>
                </c:pt>
                <c:pt idx="154">
                  <c:v>3</c:v>
                </c:pt>
                <c:pt idx="155">
                  <c:v>2.75</c:v>
                </c:pt>
                <c:pt idx="156">
                  <c:v>2.75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2.25</c:v>
                </c:pt>
                <c:pt idx="163">
                  <c:v>2.25</c:v>
                </c:pt>
                <c:pt idx="164">
                  <c:v>2.25</c:v>
                </c:pt>
                <c:pt idx="165">
                  <c:v>2.25</c:v>
                </c:pt>
                <c:pt idx="166">
                  <c:v>2</c:v>
                </c:pt>
                <c:pt idx="167">
                  <c:v>2</c:v>
                </c:pt>
                <c:pt idx="168">
                  <c:v>1.7500000000000002</c:v>
                </c:pt>
                <c:pt idx="169">
                  <c:v>1.7500000000000002</c:v>
                </c:pt>
                <c:pt idx="170">
                  <c:v>1.7500000000000002</c:v>
                </c:pt>
                <c:pt idx="171">
                  <c:v>1.7500000000000002</c:v>
                </c:pt>
                <c:pt idx="172">
                  <c:v>1.66</c:v>
                </c:pt>
                <c:pt idx="173">
                  <c:v>1.25</c:v>
                </c:pt>
                <c:pt idx="174">
                  <c:v>1.25</c:v>
                </c:pt>
                <c:pt idx="175">
                  <c:v>1.25</c:v>
                </c:pt>
                <c:pt idx="176">
                  <c:v>1.25</c:v>
                </c:pt>
                <c:pt idx="177">
                  <c:v>1.01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0.75</c:v>
                </c:pt>
                <c:pt idx="183">
                  <c:v>0.75</c:v>
                </c:pt>
                <c:pt idx="184">
                  <c:v>0.75</c:v>
                </c:pt>
                <c:pt idx="185">
                  <c:v>0.75</c:v>
                </c:pt>
                <c:pt idx="186">
                  <c:v>0.75</c:v>
                </c:pt>
                <c:pt idx="187">
                  <c:v>0.5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0.1</c:v>
                </c:pt>
                <c:pt idx="195">
                  <c:v>0.1</c:v>
                </c:pt>
                <c:pt idx="196">
                  <c:v>0.1</c:v>
                </c:pt>
                <c:pt idx="197">
                  <c:v>0.1</c:v>
                </c:pt>
                <c:pt idx="198">
                  <c:v>0.1</c:v>
                </c:pt>
                <c:pt idx="199">
                  <c:v>0.1</c:v>
                </c:pt>
                <c:pt idx="200">
                  <c:v>0.1</c:v>
                </c:pt>
                <c:pt idx="201">
                  <c:v>0.1</c:v>
                </c:pt>
                <c:pt idx="202">
                  <c:v>0.1</c:v>
                </c:pt>
                <c:pt idx="203">
                  <c:v>0.1</c:v>
                </c:pt>
                <c:pt idx="204">
                  <c:v>0.1</c:v>
                </c:pt>
                <c:pt idx="205">
                  <c:v>0.1</c:v>
                </c:pt>
                <c:pt idx="206">
                  <c:v>0.1</c:v>
                </c:pt>
                <c:pt idx="207">
                  <c:v>0.1</c:v>
                </c:pt>
                <c:pt idx="208">
                  <c:v>0.1</c:v>
                </c:pt>
                <c:pt idx="209">
                  <c:v>0.1</c:v>
                </c:pt>
                <c:pt idx="210">
                  <c:v>0.1</c:v>
                </c:pt>
                <c:pt idx="211">
                  <c:v>0.1</c:v>
                </c:pt>
                <c:pt idx="212">
                  <c:v>0.1</c:v>
                </c:pt>
                <c:pt idx="213">
                  <c:v>0.1</c:v>
                </c:pt>
                <c:pt idx="214">
                  <c:v>0.1</c:v>
                </c:pt>
                <c:pt idx="215">
                  <c:v>0.1</c:v>
                </c:pt>
                <c:pt idx="216">
                  <c:v>0.1</c:v>
                </c:pt>
                <c:pt idx="217">
                  <c:v>0.1</c:v>
                </c:pt>
                <c:pt idx="218">
                  <c:v>0.1</c:v>
                </c:pt>
                <c:pt idx="219">
                  <c:v>0.1</c:v>
                </c:pt>
                <c:pt idx="220">
                  <c:v>0.1</c:v>
                </c:pt>
                <c:pt idx="221">
                  <c:v>0.1</c:v>
                </c:pt>
                <c:pt idx="222">
                  <c:v>0.1</c:v>
                </c:pt>
                <c:pt idx="223">
                  <c:v>0.1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0.12</c:v>
                </c:pt>
                <c:pt idx="256">
                  <c:v>0.1</c:v>
                </c:pt>
                <c:pt idx="257">
                  <c:v>0.1</c:v>
                </c:pt>
                <c:pt idx="258">
                  <c:v>0.1</c:v>
                </c:pt>
                <c:pt idx="259">
                  <c:v>0.1</c:v>
                </c:pt>
                <c:pt idx="260">
                  <c:v>0.1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0.1</c:v>
                </c:pt>
                <c:pt idx="265">
                  <c:v>0.1</c:v>
                </c:pt>
                <c:pt idx="266">
                  <c:v>0.1</c:v>
                </c:pt>
                <c:pt idx="267">
                  <c:v>0.1</c:v>
                </c:pt>
                <c:pt idx="268">
                  <c:v>0.1</c:v>
                </c:pt>
                <c:pt idx="269">
                  <c:v>0.1</c:v>
                </c:pt>
                <c:pt idx="270">
                  <c:v>0.1</c:v>
                </c:pt>
                <c:pt idx="271">
                  <c:v>0.1</c:v>
                </c:pt>
                <c:pt idx="272">
                  <c:v>0.1</c:v>
                </c:pt>
                <c:pt idx="273">
                  <c:v>0.1</c:v>
                </c:pt>
                <c:pt idx="274">
                  <c:v>0.1</c:v>
                </c:pt>
                <c:pt idx="275">
                  <c:v>0.1</c:v>
                </c:pt>
                <c:pt idx="276">
                  <c:v>0.1</c:v>
                </c:pt>
                <c:pt idx="277">
                  <c:v>0.1</c:v>
                </c:pt>
                <c:pt idx="278">
                  <c:v>0.1</c:v>
                </c:pt>
                <c:pt idx="279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42-4005-A9B4-A333E318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3502559"/>
        <c:axId val="823500895"/>
      </c:lineChart>
      <c:dateAx>
        <c:axId val="823502559"/>
        <c:scaling>
          <c:orientation val="minMax"/>
          <c:min val="39083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3500895"/>
        <c:crossesAt val="-1"/>
        <c:auto val="1"/>
        <c:lblOffset val="100"/>
        <c:baseTimeUnit val="months"/>
      </c:dateAx>
      <c:valAx>
        <c:axId val="823500895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350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yyyy\-mm\-dd</c:formatCode>
                <c:ptCount val="18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</c:numCache>
            </c:numRef>
          </c:cat>
          <c:val>
            <c:numRef>
              <c:f>Sheet1!$B$2:$B$186</c:f>
              <c:numCache>
                <c:formatCode>0.00</c:formatCode>
                <c:ptCount val="185"/>
                <c:pt idx="0">
                  <c:v>2.0757651781234232</c:v>
                </c:pt>
                <c:pt idx="1">
                  <c:v>2.4202607823470279</c:v>
                </c:pt>
                <c:pt idx="2">
                  <c:v>2.7981972959439272</c:v>
                </c:pt>
                <c:pt idx="3">
                  <c:v>2.5929247633283525</c:v>
                </c:pt>
                <c:pt idx="4">
                  <c:v>2.7098857426726131</c:v>
                </c:pt>
                <c:pt idx="5">
                  <c:v>2.692765113974227</c:v>
                </c:pt>
                <c:pt idx="6">
                  <c:v>2.3178905864958077</c:v>
                </c:pt>
                <c:pt idx="7">
                  <c:v>1.8974484789008761</c:v>
                </c:pt>
                <c:pt idx="8">
                  <c:v>2.8338264299802685</c:v>
                </c:pt>
                <c:pt idx="9">
                  <c:v>3.610698365527476</c:v>
                </c:pt>
                <c:pt idx="10">
                  <c:v>4.373267326732666</c:v>
                </c:pt>
                <c:pt idx="11">
                  <c:v>4.1088133924175319</c:v>
                </c:pt>
                <c:pt idx="12">
                  <c:v>4.294695655165981</c:v>
                </c:pt>
                <c:pt idx="13">
                  <c:v>4.1429592706119678</c:v>
                </c:pt>
                <c:pt idx="14">
                  <c:v>3.9749035501344343</c:v>
                </c:pt>
                <c:pt idx="15">
                  <c:v>3.9037609759888126</c:v>
                </c:pt>
                <c:pt idx="16">
                  <c:v>4.088413823123993</c:v>
                </c:pt>
                <c:pt idx="17">
                  <c:v>4.9359661059478643</c:v>
                </c:pt>
                <c:pt idx="18">
                  <c:v>5.4975120783418374</c:v>
                </c:pt>
                <c:pt idx="19">
                  <c:v>5.3080171620912386</c:v>
                </c:pt>
                <c:pt idx="20">
                  <c:v>4.9533198751360752</c:v>
                </c:pt>
                <c:pt idx="21">
                  <c:v>3.7310578899565128</c:v>
                </c:pt>
                <c:pt idx="22">
                  <c:v>1.0999174706166848</c:v>
                </c:pt>
                <c:pt idx="23">
                  <c:v>-2.2228002553859039E-2</c:v>
                </c:pt>
                <c:pt idx="24">
                  <c:v>-0.11358601902212717</c:v>
                </c:pt>
                <c:pt idx="25">
                  <c:v>8.4631406715107715E-3</c:v>
                </c:pt>
                <c:pt idx="26">
                  <c:v>-0.44647876766238381</c:v>
                </c:pt>
                <c:pt idx="27">
                  <c:v>-0.57632442437670628</c:v>
                </c:pt>
                <c:pt idx="28">
                  <c:v>-1.0157614958551719</c:v>
                </c:pt>
                <c:pt idx="29">
                  <c:v>-1.2291746182109153</c:v>
                </c:pt>
                <c:pt idx="30">
                  <c:v>-1.9587610037622771</c:v>
                </c:pt>
                <c:pt idx="31">
                  <c:v>-1.4838355663267633</c:v>
                </c:pt>
                <c:pt idx="32">
                  <c:v>-1.3779428628864721</c:v>
                </c:pt>
                <c:pt idx="33">
                  <c:v>-0.22396829420033848</c:v>
                </c:pt>
                <c:pt idx="34">
                  <c:v>1.9145871744709275</c:v>
                </c:pt>
                <c:pt idx="35">
                  <c:v>2.8141231232083674</c:v>
                </c:pt>
                <c:pt idx="36">
                  <c:v>2.6211113889767157</c:v>
                </c:pt>
                <c:pt idx="37">
                  <c:v>2.151336357866529</c:v>
                </c:pt>
                <c:pt idx="38">
                  <c:v>2.2861714393279886</c:v>
                </c:pt>
                <c:pt idx="39">
                  <c:v>2.2067707525304403</c:v>
                </c:pt>
                <c:pt idx="40">
                  <c:v>2.0035489292185682</c:v>
                </c:pt>
                <c:pt idx="41">
                  <c:v>1.1215605940686268</c:v>
                </c:pt>
                <c:pt idx="42">
                  <c:v>1.3407784804821077</c:v>
                </c:pt>
                <c:pt idx="43">
                  <c:v>1.1501775395112546</c:v>
                </c:pt>
                <c:pt idx="44">
                  <c:v>1.1183122472331775</c:v>
                </c:pt>
                <c:pt idx="45">
                  <c:v>1.1666951489314625</c:v>
                </c:pt>
                <c:pt idx="46">
                  <c:v>1.084544776600338</c:v>
                </c:pt>
                <c:pt idx="47">
                  <c:v>1.4377930222179369</c:v>
                </c:pt>
                <c:pt idx="48">
                  <c:v>1.7007834915029774</c:v>
                </c:pt>
                <c:pt idx="49">
                  <c:v>2.1248981733331451</c:v>
                </c:pt>
                <c:pt idx="50">
                  <c:v>2.6192415103541089</c:v>
                </c:pt>
                <c:pt idx="51">
                  <c:v>3.0772344447868694</c:v>
                </c:pt>
                <c:pt idx="52">
                  <c:v>3.4589718808964998</c:v>
                </c:pt>
                <c:pt idx="53">
                  <c:v>3.5023181506360412</c:v>
                </c:pt>
                <c:pt idx="54">
                  <c:v>3.5798809769996165</c:v>
                </c:pt>
                <c:pt idx="55">
                  <c:v>3.7549960307080799</c:v>
                </c:pt>
                <c:pt idx="56">
                  <c:v>3.8126216928186851</c:v>
                </c:pt>
                <c:pt idx="57">
                  <c:v>3.5222681306640524</c:v>
                </c:pt>
                <c:pt idx="58">
                  <c:v>3.4514322145817289</c:v>
                </c:pt>
                <c:pt idx="59">
                  <c:v>3.0620668384193861</c:v>
                </c:pt>
                <c:pt idx="60">
                  <c:v>3.0087663379855023</c:v>
                </c:pt>
                <c:pt idx="61">
                  <c:v>2.8981784423473878</c:v>
                </c:pt>
                <c:pt idx="62">
                  <c:v>2.5828752813320977</c:v>
                </c:pt>
                <c:pt idx="63">
                  <c:v>2.2731633741348567</c:v>
                </c:pt>
                <c:pt idx="64">
                  <c:v>1.7379429374660749</c:v>
                </c:pt>
                <c:pt idx="65">
                  <c:v>1.6538704482976341</c:v>
                </c:pt>
                <c:pt idx="66">
                  <c:v>1.4175114798464783</c:v>
                </c:pt>
                <c:pt idx="67">
                  <c:v>1.6859349154821235</c:v>
                </c:pt>
                <c:pt idx="68">
                  <c:v>1.9497168982819613</c:v>
                </c:pt>
                <c:pt idx="69">
                  <c:v>2.1556780595369363</c:v>
                </c:pt>
                <c:pt idx="70">
                  <c:v>1.7960197033926262</c:v>
                </c:pt>
                <c:pt idx="71">
                  <c:v>1.7595049796895523</c:v>
                </c:pt>
                <c:pt idx="72">
                  <c:v>1.6840617620982989</c:v>
                </c:pt>
                <c:pt idx="73">
                  <c:v>2.0181404902574807</c:v>
                </c:pt>
                <c:pt idx="74">
                  <c:v>1.5187472411246183</c:v>
                </c:pt>
                <c:pt idx="75">
                  <c:v>1.1388080475768669</c:v>
                </c:pt>
                <c:pt idx="76">
                  <c:v>1.3903888279197085</c:v>
                </c:pt>
                <c:pt idx="77">
                  <c:v>1.7157935271568725</c:v>
                </c:pt>
                <c:pt idx="78">
                  <c:v>1.8854718054158059</c:v>
                </c:pt>
                <c:pt idx="79">
                  <c:v>1.538809488600279</c:v>
                </c:pt>
                <c:pt idx="80">
                  <c:v>1.0947341081747997</c:v>
                </c:pt>
                <c:pt idx="81">
                  <c:v>0.87679914349114707</c:v>
                </c:pt>
                <c:pt idx="82">
                  <c:v>1.2328701961954458</c:v>
                </c:pt>
                <c:pt idx="83">
                  <c:v>1.5128383667573297</c:v>
                </c:pt>
                <c:pt idx="84">
                  <c:v>1.557758795574915</c:v>
                </c:pt>
                <c:pt idx="85">
                  <c:v>1.1204746347724948</c:v>
                </c:pt>
                <c:pt idx="86">
                  <c:v>1.6126949139408042</c:v>
                </c:pt>
                <c:pt idx="87">
                  <c:v>2.0151253036061689</c:v>
                </c:pt>
                <c:pt idx="88">
                  <c:v>2.1669476870798121</c:v>
                </c:pt>
                <c:pt idx="89">
                  <c:v>2.0589816945944195</c:v>
                </c:pt>
                <c:pt idx="90">
                  <c:v>1.9742378703305974</c:v>
                </c:pt>
                <c:pt idx="91">
                  <c:v>1.7150983482969062</c:v>
                </c:pt>
                <c:pt idx="92">
                  <c:v>1.6840509711232077</c:v>
                </c:pt>
                <c:pt idx="93">
                  <c:v>1.6095417021513292</c:v>
                </c:pt>
                <c:pt idx="94">
                  <c:v>1.231524989320798</c:v>
                </c:pt>
                <c:pt idx="95">
                  <c:v>0.65312139196231911</c:v>
                </c:pt>
                <c:pt idx="96">
                  <c:v>-0.22993097820542818</c:v>
                </c:pt>
                <c:pt idx="97">
                  <c:v>-8.7031462935205361E-2</c:v>
                </c:pt>
                <c:pt idx="98">
                  <c:v>-2.2031284423873476E-2</c:v>
                </c:pt>
                <c:pt idx="99">
                  <c:v>-0.10403098939391064</c:v>
                </c:pt>
                <c:pt idx="100">
                  <c:v>3.5033218244295838E-2</c:v>
                </c:pt>
                <c:pt idx="101">
                  <c:v>0.17957180975505249</c:v>
                </c:pt>
                <c:pt idx="102">
                  <c:v>0.22568611104094582</c:v>
                </c:pt>
                <c:pt idx="103">
                  <c:v>0.2413037985344868</c:v>
                </c:pt>
                <c:pt idx="104">
                  <c:v>8.8429616341700878E-3</c:v>
                </c:pt>
                <c:pt idx="105">
                  <c:v>0.12761656067050708</c:v>
                </c:pt>
                <c:pt idx="106">
                  <c:v>0.43631821691851869</c:v>
                </c:pt>
                <c:pt idx="107">
                  <c:v>0.63872475153647912</c:v>
                </c:pt>
                <c:pt idx="108">
                  <c:v>1.2375025026943876</c:v>
                </c:pt>
                <c:pt idx="109">
                  <c:v>0.84727757901266187</c:v>
                </c:pt>
                <c:pt idx="110">
                  <c:v>0.89161609655219465</c:v>
                </c:pt>
                <c:pt idx="111">
                  <c:v>1.1726257503534843</c:v>
                </c:pt>
                <c:pt idx="112">
                  <c:v>1.0784764621246223</c:v>
                </c:pt>
                <c:pt idx="113">
                  <c:v>1.0792865347959424</c:v>
                </c:pt>
                <c:pt idx="114">
                  <c:v>0.86836334305182561</c:v>
                </c:pt>
                <c:pt idx="115">
                  <c:v>1.0553158595656864</c:v>
                </c:pt>
                <c:pt idx="116">
                  <c:v>1.5486446201652182</c:v>
                </c:pt>
                <c:pt idx="117">
                  <c:v>1.685924966243646</c:v>
                </c:pt>
                <c:pt idx="118">
                  <c:v>1.6843334719788938</c:v>
                </c:pt>
                <c:pt idx="119">
                  <c:v>2.0507989115119862</c:v>
                </c:pt>
                <c:pt idx="120">
                  <c:v>2.5103933482571117</c:v>
                </c:pt>
                <c:pt idx="121">
                  <c:v>2.8103616813294208</c:v>
                </c:pt>
                <c:pt idx="122">
                  <c:v>2.44119623655914</c:v>
                </c:pt>
                <c:pt idx="123">
                  <c:v>2.176223471915395</c:v>
                </c:pt>
                <c:pt idx="124">
                  <c:v>1.8563431667619756</c:v>
                </c:pt>
                <c:pt idx="125">
                  <c:v>1.6405658099591269</c:v>
                </c:pt>
                <c:pt idx="126">
                  <c:v>1.7251073506566073</c:v>
                </c:pt>
                <c:pt idx="127">
                  <c:v>1.9281215572969801</c:v>
                </c:pt>
                <c:pt idx="128">
                  <c:v>2.1805652303711787</c:v>
                </c:pt>
                <c:pt idx="129">
                  <c:v>2.020757753132485</c:v>
                </c:pt>
                <c:pt idx="130">
                  <c:v>2.172493864295566</c:v>
                </c:pt>
                <c:pt idx="131">
                  <c:v>2.1299307195522532</c:v>
                </c:pt>
                <c:pt idx="132">
                  <c:v>2.1037033388337401</c:v>
                </c:pt>
                <c:pt idx="133">
                  <c:v>2.2265845921821459</c:v>
                </c:pt>
                <c:pt idx="134">
                  <c:v>2.3325898348449225</c:v>
                </c:pt>
                <c:pt idx="135">
                  <c:v>2.4378258181028789</c:v>
                </c:pt>
                <c:pt idx="136">
                  <c:v>2.7765938263307088</c:v>
                </c:pt>
                <c:pt idx="137">
                  <c:v>2.8485069400359553</c:v>
                </c:pt>
                <c:pt idx="138">
                  <c:v>2.8987524719234603</c:v>
                </c:pt>
                <c:pt idx="139">
                  <c:v>2.6779996981846299</c:v>
                </c:pt>
                <c:pt idx="140">
                  <c:v>2.3551849372045464</c:v>
                </c:pt>
                <c:pt idx="141">
                  <c:v>2.5285249730360837</c:v>
                </c:pt>
                <c:pt idx="142">
                  <c:v>2.1728053574028294</c:v>
                </c:pt>
                <c:pt idx="143">
                  <c:v>1.9152155929057058</c:v>
                </c:pt>
                <c:pt idx="144">
                  <c:v>1.4983336214486442</c:v>
                </c:pt>
                <c:pt idx="145">
                  <c:v>1.4817249908795294</c:v>
                </c:pt>
                <c:pt idx="146">
                  <c:v>1.8799507975366669</c:v>
                </c:pt>
                <c:pt idx="147">
                  <c:v>2.0056287128317196</c:v>
                </c:pt>
                <c:pt idx="148">
                  <c:v>1.8127514664306066</c:v>
                </c:pt>
                <c:pt idx="149">
                  <c:v>1.6896439124236329</c:v>
                </c:pt>
                <c:pt idx="150">
                  <c:v>1.8211624085340272</c:v>
                </c:pt>
                <c:pt idx="151">
                  <c:v>1.7596892142570431</c:v>
                </c:pt>
                <c:pt idx="152">
                  <c:v>1.7273300322313334</c:v>
                </c:pt>
                <c:pt idx="153">
                  <c:v>1.7570848921546256</c:v>
                </c:pt>
                <c:pt idx="154">
                  <c:v>2.0308164824247799</c:v>
                </c:pt>
                <c:pt idx="155">
                  <c:v>2.2617213948865622</c:v>
                </c:pt>
                <c:pt idx="156">
                  <c:v>2.4604903552897461</c:v>
                </c:pt>
                <c:pt idx="157">
                  <c:v>2.3197108262389632</c:v>
                </c:pt>
                <c:pt idx="158">
                  <c:v>1.5306383296693093</c:v>
                </c:pt>
                <c:pt idx="159">
                  <c:v>0.36486481190454167</c:v>
                </c:pt>
                <c:pt idx="160">
                  <c:v>0.24243611083911709</c:v>
                </c:pt>
                <c:pt idx="161">
                  <c:v>0.72681419637297129</c:v>
                </c:pt>
                <c:pt idx="162">
                  <c:v>1.0328253223915507</c:v>
                </c:pt>
                <c:pt idx="163">
                  <c:v>1.3275873510318892</c:v>
                </c:pt>
                <c:pt idx="164">
                  <c:v>1.4006453724921597</c:v>
                </c:pt>
                <c:pt idx="165">
                  <c:v>1.1841977419793537</c:v>
                </c:pt>
                <c:pt idx="166">
                  <c:v>1.1377566062035438</c:v>
                </c:pt>
                <c:pt idx="167">
                  <c:v>1.2781544394667721</c:v>
                </c:pt>
                <c:pt idx="168">
                  <c:v>1.3599709295582851</c:v>
                </c:pt>
                <c:pt idx="169">
                  <c:v>1.6752442984166338</c:v>
                </c:pt>
                <c:pt idx="170">
                  <c:v>2.6583773943021027</c:v>
                </c:pt>
                <c:pt idx="171">
                  <c:v>4.1519910657805248</c:v>
                </c:pt>
                <c:pt idx="172">
                  <c:v>4.9444409714625159</c:v>
                </c:pt>
                <c:pt idx="173">
                  <c:v>5.3410155627349631</c:v>
                </c:pt>
                <c:pt idx="174">
                  <c:v>5.2761049419245643</c:v>
                </c:pt>
                <c:pt idx="175">
                  <c:v>5.2053316896525148</c:v>
                </c:pt>
                <c:pt idx="176">
                  <c:v>5.3899073753795212</c:v>
                </c:pt>
                <c:pt idx="177">
                  <c:v>6.2369407571288171</c:v>
                </c:pt>
                <c:pt idx="178">
                  <c:v>6.8283720912392987</c:v>
                </c:pt>
                <c:pt idx="179">
                  <c:v>7.0965423376305514</c:v>
                </c:pt>
                <c:pt idx="180">
                  <c:v>7.5259344012204465</c:v>
                </c:pt>
                <c:pt idx="181">
                  <c:v>7.9120244848982058</c:v>
                </c:pt>
                <c:pt idx="182">
                  <c:v>8.5575863682327835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42-4005-A9B4-A333E3187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yyyy\-mm\-dd</c:formatCode>
                <c:ptCount val="18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</c:numCache>
            </c:numRef>
          </c:cat>
          <c:val>
            <c:numRef>
              <c:f>Sheet1!$C$2:$C$186</c:f>
              <c:numCache>
                <c:formatCode>0.00</c:formatCode>
                <c:ptCount val="185"/>
                <c:pt idx="0">
                  <c:v>5.25</c:v>
                </c:pt>
                <c:pt idx="1">
                  <c:v>5.26</c:v>
                </c:pt>
                <c:pt idx="2">
                  <c:v>5.26</c:v>
                </c:pt>
                <c:pt idx="3">
                  <c:v>5.25</c:v>
                </c:pt>
                <c:pt idx="4">
                  <c:v>5.25</c:v>
                </c:pt>
                <c:pt idx="5">
                  <c:v>5.25</c:v>
                </c:pt>
                <c:pt idx="6">
                  <c:v>5.26</c:v>
                </c:pt>
                <c:pt idx="7">
                  <c:v>5.0199999999999996</c:v>
                </c:pt>
                <c:pt idx="8">
                  <c:v>4.9400000000000004</c:v>
                </c:pt>
                <c:pt idx="9">
                  <c:v>4.76</c:v>
                </c:pt>
                <c:pt idx="10">
                  <c:v>4.49</c:v>
                </c:pt>
                <c:pt idx="11">
                  <c:v>4.24</c:v>
                </c:pt>
                <c:pt idx="12">
                  <c:v>3.94</c:v>
                </c:pt>
                <c:pt idx="13">
                  <c:v>2.98</c:v>
                </c:pt>
                <c:pt idx="14">
                  <c:v>2.61</c:v>
                </c:pt>
                <c:pt idx="15">
                  <c:v>2.2799999999999998</c:v>
                </c:pt>
                <c:pt idx="16">
                  <c:v>1.98</c:v>
                </c:pt>
                <c:pt idx="17">
                  <c:v>2</c:v>
                </c:pt>
                <c:pt idx="18">
                  <c:v>2.0099999999999998</c:v>
                </c:pt>
                <c:pt idx="19">
                  <c:v>2</c:v>
                </c:pt>
                <c:pt idx="20">
                  <c:v>1.81</c:v>
                </c:pt>
                <c:pt idx="21">
                  <c:v>0.97</c:v>
                </c:pt>
                <c:pt idx="22">
                  <c:v>0.39</c:v>
                </c:pt>
                <c:pt idx="23">
                  <c:v>0.16</c:v>
                </c:pt>
                <c:pt idx="24">
                  <c:v>0.15</c:v>
                </c:pt>
                <c:pt idx="25">
                  <c:v>0.22</c:v>
                </c:pt>
                <c:pt idx="26">
                  <c:v>0.18</c:v>
                </c:pt>
                <c:pt idx="27">
                  <c:v>0.15</c:v>
                </c:pt>
                <c:pt idx="28">
                  <c:v>0.18</c:v>
                </c:pt>
                <c:pt idx="29">
                  <c:v>0.21</c:v>
                </c:pt>
                <c:pt idx="30">
                  <c:v>0.16</c:v>
                </c:pt>
                <c:pt idx="31">
                  <c:v>0.16</c:v>
                </c:pt>
                <c:pt idx="32">
                  <c:v>0.15</c:v>
                </c:pt>
                <c:pt idx="33">
                  <c:v>0.12</c:v>
                </c:pt>
                <c:pt idx="34">
                  <c:v>0.12</c:v>
                </c:pt>
                <c:pt idx="35">
                  <c:v>0.12</c:v>
                </c:pt>
                <c:pt idx="36">
                  <c:v>0.11</c:v>
                </c:pt>
                <c:pt idx="37">
                  <c:v>0.13</c:v>
                </c:pt>
                <c:pt idx="38">
                  <c:v>0.16</c:v>
                </c:pt>
                <c:pt idx="39">
                  <c:v>0.2</c:v>
                </c:pt>
                <c:pt idx="40">
                  <c:v>0.2</c:v>
                </c:pt>
                <c:pt idx="41">
                  <c:v>0.18</c:v>
                </c:pt>
                <c:pt idx="42">
                  <c:v>0.18</c:v>
                </c:pt>
                <c:pt idx="43">
                  <c:v>0.19</c:v>
                </c:pt>
                <c:pt idx="44">
                  <c:v>0.19</c:v>
                </c:pt>
                <c:pt idx="45">
                  <c:v>0.19</c:v>
                </c:pt>
                <c:pt idx="46">
                  <c:v>0.19</c:v>
                </c:pt>
                <c:pt idx="47">
                  <c:v>0.18</c:v>
                </c:pt>
                <c:pt idx="48">
                  <c:v>0.17</c:v>
                </c:pt>
                <c:pt idx="49">
                  <c:v>0.16</c:v>
                </c:pt>
                <c:pt idx="50">
                  <c:v>0.14000000000000001</c:v>
                </c:pt>
                <c:pt idx="51">
                  <c:v>0.1</c:v>
                </c:pt>
                <c:pt idx="52">
                  <c:v>0.09</c:v>
                </c:pt>
                <c:pt idx="53">
                  <c:v>0.09</c:v>
                </c:pt>
                <c:pt idx="54">
                  <c:v>7.0000000000000007E-2</c:v>
                </c:pt>
                <c:pt idx="55">
                  <c:v>0.1</c:v>
                </c:pt>
                <c:pt idx="56">
                  <c:v>0.08</c:v>
                </c:pt>
                <c:pt idx="57">
                  <c:v>7.0000000000000007E-2</c:v>
                </c:pt>
                <c:pt idx="58">
                  <c:v>0.08</c:v>
                </c:pt>
                <c:pt idx="59">
                  <c:v>7.0000000000000007E-2</c:v>
                </c:pt>
                <c:pt idx="60">
                  <c:v>0.08</c:v>
                </c:pt>
                <c:pt idx="61">
                  <c:v>0.1</c:v>
                </c:pt>
                <c:pt idx="62">
                  <c:v>0.13</c:v>
                </c:pt>
                <c:pt idx="63">
                  <c:v>0.14000000000000001</c:v>
                </c:pt>
                <c:pt idx="64">
                  <c:v>0.16</c:v>
                </c:pt>
                <c:pt idx="65">
                  <c:v>0.16</c:v>
                </c:pt>
                <c:pt idx="66">
                  <c:v>0.16</c:v>
                </c:pt>
                <c:pt idx="67">
                  <c:v>0.13</c:v>
                </c:pt>
                <c:pt idx="68">
                  <c:v>0.14000000000000001</c:v>
                </c:pt>
                <c:pt idx="69">
                  <c:v>0.16</c:v>
                </c:pt>
                <c:pt idx="70">
                  <c:v>0.16</c:v>
                </c:pt>
                <c:pt idx="71">
                  <c:v>0.16</c:v>
                </c:pt>
                <c:pt idx="72">
                  <c:v>0.14000000000000001</c:v>
                </c:pt>
                <c:pt idx="73">
                  <c:v>0.15</c:v>
                </c:pt>
                <c:pt idx="74">
                  <c:v>0.14000000000000001</c:v>
                </c:pt>
                <c:pt idx="75">
                  <c:v>0.15</c:v>
                </c:pt>
                <c:pt idx="76">
                  <c:v>0.11</c:v>
                </c:pt>
                <c:pt idx="77">
                  <c:v>0.09</c:v>
                </c:pt>
                <c:pt idx="78">
                  <c:v>0.09</c:v>
                </c:pt>
                <c:pt idx="79">
                  <c:v>0.08</c:v>
                </c:pt>
                <c:pt idx="80">
                  <c:v>0.08</c:v>
                </c:pt>
                <c:pt idx="81">
                  <c:v>0.09</c:v>
                </c:pt>
                <c:pt idx="82">
                  <c:v>0.08</c:v>
                </c:pt>
                <c:pt idx="83">
                  <c:v>0.09</c:v>
                </c:pt>
                <c:pt idx="84">
                  <c:v>7.0000000000000007E-2</c:v>
                </c:pt>
                <c:pt idx="85">
                  <c:v>7.0000000000000007E-2</c:v>
                </c:pt>
                <c:pt idx="86">
                  <c:v>0.08</c:v>
                </c:pt>
                <c:pt idx="87">
                  <c:v>0.09</c:v>
                </c:pt>
                <c:pt idx="88">
                  <c:v>0.09</c:v>
                </c:pt>
                <c:pt idx="89">
                  <c:v>0.1</c:v>
                </c:pt>
                <c:pt idx="90">
                  <c:v>0.09</c:v>
                </c:pt>
                <c:pt idx="91">
                  <c:v>0.09</c:v>
                </c:pt>
                <c:pt idx="92">
                  <c:v>0.09</c:v>
                </c:pt>
                <c:pt idx="93">
                  <c:v>0.09</c:v>
                </c:pt>
                <c:pt idx="94">
                  <c:v>0.09</c:v>
                </c:pt>
                <c:pt idx="95">
                  <c:v>0.12</c:v>
                </c:pt>
                <c:pt idx="96">
                  <c:v>0.11</c:v>
                </c:pt>
                <c:pt idx="97">
                  <c:v>0.11</c:v>
                </c:pt>
                <c:pt idx="98">
                  <c:v>0.11</c:v>
                </c:pt>
                <c:pt idx="99">
                  <c:v>0.12</c:v>
                </c:pt>
                <c:pt idx="100">
                  <c:v>0.12</c:v>
                </c:pt>
                <c:pt idx="101">
                  <c:v>0.13</c:v>
                </c:pt>
                <c:pt idx="102">
                  <c:v>0.13</c:v>
                </c:pt>
                <c:pt idx="103">
                  <c:v>0.14000000000000001</c:v>
                </c:pt>
                <c:pt idx="104">
                  <c:v>0.14000000000000001</c:v>
                </c:pt>
                <c:pt idx="105">
                  <c:v>0.12</c:v>
                </c:pt>
                <c:pt idx="106">
                  <c:v>0.12</c:v>
                </c:pt>
                <c:pt idx="107">
                  <c:v>0.24</c:v>
                </c:pt>
                <c:pt idx="108">
                  <c:v>0.34</c:v>
                </c:pt>
                <c:pt idx="109">
                  <c:v>0.38</c:v>
                </c:pt>
                <c:pt idx="110">
                  <c:v>0.36</c:v>
                </c:pt>
                <c:pt idx="111">
                  <c:v>0.37</c:v>
                </c:pt>
                <c:pt idx="112">
                  <c:v>0.37</c:v>
                </c:pt>
                <c:pt idx="113">
                  <c:v>0.38</c:v>
                </c:pt>
                <c:pt idx="114">
                  <c:v>0.39</c:v>
                </c:pt>
                <c:pt idx="115">
                  <c:v>0.4</c:v>
                </c:pt>
                <c:pt idx="116">
                  <c:v>0.4</c:v>
                </c:pt>
                <c:pt idx="117">
                  <c:v>0.4</c:v>
                </c:pt>
                <c:pt idx="118">
                  <c:v>0.41</c:v>
                </c:pt>
                <c:pt idx="119">
                  <c:v>0.54</c:v>
                </c:pt>
                <c:pt idx="120">
                  <c:v>0.65</c:v>
                </c:pt>
                <c:pt idx="121">
                  <c:v>0.66</c:v>
                </c:pt>
                <c:pt idx="122">
                  <c:v>0.79</c:v>
                </c:pt>
                <c:pt idx="123">
                  <c:v>0.9</c:v>
                </c:pt>
                <c:pt idx="124">
                  <c:v>0.91</c:v>
                </c:pt>
                <c:pt idx="125">
                  <c:v>1.04</c:v>
                </c:pt>
                <c:pt idx="126">
                  <c:v>1.1499999999999999</c:v>
                </c:pt>
                <c:pt idx="127">
                  <c:v>1.1599999999999999</c:v>
                </c:pt>
                <c:pt idx="128">
                  <c:v>1.1499999999999999</c:v>
                </c:pt>
                <c:pt idx="129">
                  <c:v>1.1499999999999999</c:v>
                </c:pt>
                <c:pt idx="130">
                  <c:v>1.1599999999999999</c:v>
                </c:pt>
                <c:pt idx="131">
                  <c:v>1.3</c:v>
                </c:pt>
                <c:pt idx="132">
                  <c:v>1.41</c:v>
                </c:pt>
                <c:pt idx="133">
                  <c:v>1.42</c:v>
                </c:pt>
                <c:pt idx="134">
                  <c:v>1.51</c:v>
                </c:pt>
                <c:pt idx="135">
                  <c:v>1.69</c:v>
                </c:pt>
                <c:pt idx="136">
                  <c:v>1.7</c:v>
                </c:pt>
                <c:pt idx="137">
                  <c:v>1.82</c:v>
                </c:pt>
                <c:pt idx="138">
                  <c:v>1.91</c:v>
                </c:pt>
                <c:pt idx="139">
                  <c:v>1.91</c:v>
                </c:pt>
                <c:pt idx="140">
                  <c:v>1.95</c:v>
                </c:pt>
                <c:pt idx="141">
                  <c:v>2.19</c:v>
                </c:pt>
                <c:pt idx="142">
                  <c:v>2.2000000000000002</c:v>
                </c:pt>
                <c:pt idx="143">
                  <c:v>2.27</c:v>
                </c:pt>
                <c:pt idx="144">
                  <c:v>2.4</c:v>
                </c:pt>
                <c:pt idx="145">
                  <c:v>2.4</c:v>
                </c:pt>
                <c:pt idx="146">
                  <c:v>2.41</c:v>
                </c:pt>
                <c:pt idx="147">
                  <c:v>2.42</c:v>
                </c:pt>
                <c:pt idx="148">
                  <c:v>2.39</c:v>
                </c:pt>
                <c:pt idx="149">
                  <c:v>2.38</c:v>
                </c:pt>
                <c:pt idx="150">
                  <c:v>2.4</c:v>
                </c:pt>
                <c:pt idx="151">
                  <c:v>2.13</c:v>
                </c:pt>
                <c:pt idx="152">
                  <c:v>2.04</c:v>
                </c:pt>
                <c:pt idx="153">
                  <c:v>1.83</c:v>
                </c:pt>
                <c:pt idx="154">
                  <c:v>1.55</c:v>
                </c:pt>
                <c:pt idx="155">
                  <c:v>1.55</c:v>
                </c:pt>
                <c:pt idx="156">
                  <c:v>1.55</c:v>
                </c:pt>
                <c:pt idx="157">
                  <c:v>1.58</c:v>
                </c:pt>
                <c:pt idx="158">
                  <c:v>0.65</c:v>
                </c:pt>
                <c:pt idx="159">
                  <c:v>0.05</c:v>
                </c:pt>
                <c:pt idx="160">
                  <c:v>0.05</c:v>
                </c:pt>
                <c:pt idx="161">
                  <c:v>0.08</c:v>
                </c:pt>
                <c:pt idx="162">
                  <c:v>0.09</c:v>
                </c:pt>
                <c:pt idx="163">
                  <c:v>0.1</c:v>
                </c:pt>
                <c:pt idx="164">
                  <c:v>0.09</c:v>
                </c:pt>
                <c:pt idx="165">
                  <c:v>0.09</c:v>
                </c:pt>
                <c:pt idx="166">
                  <c:v>0.09</c:v>
                </c:pt>
                <c:pt idx="167">
                  <c:v>0.09</c:v>
                </c:pt>
                <c:pt idx="168">
                  <c:v>0.09</c:v>
                </c:pt>
                <c:pt idx="169">
                  <c:v>0.08</c:v>
                </c:pt>
                <c:pt idx="170">
                  <c:v>7.0000000000000007E-2</c:v>
                </c:pt>
                <c:pt idx="171">
                  <c:v>7.0000000000000007E-2</c:v>
                </c:pt>
                <c:pt idx="172">
                  <c:v>0.06</c:v>
                </c:pt>
                <c:pt idx="173">
                  <c:v>0.08</c:v>
                </c:pt>
                <c:pt idx="174">
                  <c:v>0.1</c:v>
                </c:pt>
                <c:pt idx="175">
                  <c:v>0.09</c:v>
                </c:pt>
                <c:pt idx="176">
                  <c:v>0.08</c:v>
                </c:pt>
                <c:pt idx="177">
                  <c:v>0.08</c:v>
                </c:pt>
                <c:pt idx="178">
                  <c:v>0.08</c:v>
                </c:pt>
                <c:pt idx="179">
                  <c:v>0.08</c:v>
                </c:pt>
                <c:pt idx="180">
                  <c:v>0.08</c:v>
                </c:pt>
                <c:pt idx="181">
                  <c:v>0.08</c:v>
                </c:pt>
                <c:pt idx="182">
                  <c:v>0.2</c:v>
                </c:pt>
                <c:pt idx="183">
                  <c:v>0.33</c:v>
                </c:pt>
                <c:pt idx="18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42-4005-A9B4-A333E318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3502559"/>
        <c:axId val="823500895"/>
      </c:lineChart>
      <c:dateAx>
        <c:axId val="823502559"/>
        <c:scaling>
          <c:orientation val="minMax"/>
          <c:min val="39083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3500895"/>
        <c:crossesAt val="-2"/>
        <c:auto val="1"/>
        <c:lblOffset val="100"/>
        <c:baseTimeUnit val="months"/>
      </c:dateAx>
      <c:valAx>
        <c:axId val="823500895"/>
        <c:scaling>
          <c:orientation val="minMax"/>
          <c:max val="10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350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1373578302718E-2"/>
          <c:y val="0.13467592592592595"/>
          <c:w val="0.87954418197725281"/>
          <c:h val="0.70841097987751533"/>
        </c:manualLayout>
      </c:layout>
      <c:lineChart>
        <c:grouping val="standard"/>
        <c:varyColors val="0"/>
        <c:ser>
          <c:idx val="0"/>
          <c:order val="0"/>
          <c:tx>
            <c:v>BoI Interest Rate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Data!$A$221:$A$448</c:f>
              <c:numCache>
                <c:formatCode>[$-409]mmm\-yy;@</c:formatCode>
                <c:ptCount val="22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</c:numCache>
            </c:numRef>
          </c:cat>
          <c:val>
            <c:numRef>
              <c:f>Data!$R$221:$R$448</c:f>
              <c:numCache>
                <c:formatCode>0.00</c:formatCode>
                <c:ptCount val="228"/>
                <c:pt idx="0">
                  <c:v>4.8</c:v>
                </c:pt>
                <c:pt idx="1">
                  <c:v>4.5</c:v>
                </c:pt>
                <c:pt idx="2">
                  <c:v>4.3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3.9</c:v>
                </c:pt>
                <c:pt idx="12">
                  <c:v>3.7000000000000006</c:v>
                </c:pt>
                <c:pt idx="13">
                  <c:v>3.5000000000000004</c:v>
                </c:pt>
                <c:pt idx="14">
                  <c:v>3.5000000000000004</c:v>
                </c:pt>
                <c:pt idx="15">
                  <c:v>3.5000000000000004</c:v>
                </c:pt>
                <c:pt idx="16">
                  <c:v>3.5000000000000004</c:v>
                </c:pt>
                <c:pt idx="17">
                  <c:v>3.5000000000000004</c:v>
                </c:pt>
                <c:pt idx="18">
                  <c:v>3.5000000000000004</c:v>
                </c:pt>
                <c:pt idx="19">
                  <c:v>3.5000000000000004</c:v>
                </c:pt>
                <c:pt idx="20">
                  <c:v>3.5000000000000004</c:v>
                </c:pt>
                <c:pt idx="21">
                  <c:v>3.75</c:v>
                </c:pt>
                <c:pt idx="22">
                  <c:v>4</c:v>
                </c:pt>
                <c:pt idx="23">
                  <c:v>4.5</c:v>
                </c:pt>
                <c:pt idx="24">
                  <c:v>4.5</c:v>
                </c:pt>
                <c:pt idx="25">
                  <c:v>4.75</c:v>
                </c:pt>
                <c:pt idx="26">
                  <c:v>4.75</c:v>
                </c:pt>
                <c:pt idx="27">
                  <c:v>5</c:v>
                </c:pt>
                <c:pt idx="28">
                  <c:v>5.25</c:v>
                </c:pt>
                <c:pt idx="29">
                  <c:v>5.25</c:v>
                </c:pt>
                <c:pt idx="30">
                  <c:v>5.25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5.25</c:v>
                </c:pt>
                <c:pt idx="35">
                  <c:v>5</c:v>
                </c:pt>
                <c:pt idx="36">
                  <c:v>4.5</c:v>
                </c:pt>
                <c:pt idx="37">
                  <c:v>4.25</c:v>
                </c:pt>
                <c:pt idx="38">
                  <c:v>4</c:v>
                </c:pt>
                <c:pt idx="39">
                  <c:v>4</c:v>
                </c:pt>
                <c:pt idx="40">
                  <c:v>3.75</c:v>
                </c:pt>
                <c:pt idx="41">
                  <c:v>3.5000000000000004</c:v>
                </c:pt>
                <c:pt idx="42">
                  <c:v>3.5000000000000004</c:v>
                </c:pt>
                <c:pt idx="43">
                  <c:v>3.75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4.25</c:v>
                </c:pt>
                <c:pt idx="49">
                  <c:v>4.25</c:v>
                </c:pt>
                <c:pt idx="50">
                  <c:v>3.75</c:v>
                </c:pt>
                <c:pt idx="51">
                  <c:v>3.25</c:v>
                </c:pt>
                <c:pt idx="52">
                  <c:v>3.25</c:v>
                </c:pt>
                <c:pt idx="53">
                  <c:v>3.5000000000000004</c:v>
                </c:pt>
                <c:pt idx="54">
                  <c:v>3.75</c:v>
                </c:pt>
                <c:pt idx="55">
                  <c:v>4</c:v>
                </c:pt>
                <c:pt idx="56">
                  <c:v>4.25</c:v>
                </c:pt>
                <c:pt idx="57">
                  <c:v>3.9900000000000007</c:v>
                </c:pt>
                <c:pt idx="58">
                  <c:v>3.27</c:v>
                </c:pt>
                <c:pt idx="59">
                  <c:v>2.5</c:v>
                </c:pt>
                <c:pt idx="60">
                  <c:v>1.7500000000000002</c:v>
                </c:pt>
                <c:pt idx="61">
                  <c:v>1</c:v>
                </c:pt>
                <c:pt idx="62">
                  <c:v>0.75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1</c:v>
                </c:pt>
                <c:pt idx="72">
                  <c:v>1.25</c:v>
                </c:pt>
                <c:pt idx="73">
                  <c:v>1.25</c:v>
                </c:pt>
                <c:pt idx="74">
                  <c:v>1.25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1.7500000000000002</c:v>
                </c:pt>
                <c:pt idx="80">
                  <c:v>1.7500000000000002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2.25</c:v>
                </c:pt>
                <c:pt idx="86">
                  <c:v>2.5</c:v>
                </c:pt>
                <c:pt idx="87">
                  <c:v>3</c:v>
                </c:pt>
                <c:pt idx="88">
                  <c:v>3</c:v>
                </c:pt>
                <c:pt idx="89">
                  <c:v>3.25</c:v>
                </c:pt>
                <c:pt idx="90">
                  <c:v>3.25</c:v>
                </c:pt>
                <c:pt idx="91">
                  <c:v>3.25</c:v>
                </c:pt>
                <c:pt idx="92">
                  <c:v>3.25</c:v>
                </c:pt>
                <c:pt idx="93">
                  <c:v>3.03</c:v>
                </c:pt>
                <c:pt idx="94">
                  <c:v>3</c:v>
                </c:pt>
                <c:pt idx="95">
                  <c:v>2.75</c:v>
                </c:pt>
                <c:pt idx="96">
                  <c:v>2.75</c:v>
                </c:pt>
                <c:pt idx="97">
                  <c:v>2.5</c:v>
                </c:pt>
                <c:pt idx="98">
                  <c:v>2.5</c:v>
                </c:pt>
                <c:pt idx="99">
                  <c:v>2.5</c:v>
                </c:pt>
                <c:pt idx="100">
                  <c:v>2.5</c:v>
                </c:pt>
                <c:pt idx="101">
                  <c:v>2.5</c:v>
                </c:pt>
                <c:pt idx="102">
                  <c:v>2.25</c:v>
                </c:pt>
                <c:pt idx="103">
                  <c:v>2.25</c:v>
                </c:pt>
                <c:pt idx="104">
                  <c:v>2.25</c:v>
                </c:pt>
                <c:pt idx="105">
                  <c:v>2.25</c:v>
                </c:pt>
                <c:pt idx="106">
                  <c:v>2</c:v>
                </c:pt>
                <c:pt idx="107">
                  <c:v>2</c:v>
                </c:pt>
                <c:pt idx="108">
                  <c:v>1.7500000000000002</c:v>
                </c:pt>
                <c:pt idx="109">
                  <c:v>1.7500000000000002</c:v>
                </c:pt>
                <c:pt idx="110">
                  <c:v>1.7500000000000002</c:v>
                </c:pt>
                <c:pt idx="111">
                  <c:v>1.7500000000000002</c:v>
                </c:pt>
                <c:pt idx="112">
                  <c:v>1.66</c:v>
                </c:pt>
                <c:pt idx="113">
                  <c:v>1.25</c:v>
                </c:pt>
                <c:pt idx="114">
                  <c:v>1.25</c:v>
                </c:pt>
                <c:pt idx="115">
                  <c:v>1.25</c:v>
                </c:pt>
                <c:pt idx="116">
                  <c:v>1.25</c:v>
                </c:pt>
                <c:pt idx="117">
                  <c:v>1.01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0.75</c:v>
                </c:pt>
                <c:pt idx="123">
                  <c:v>0.75</c:v>
                </c:pt>
                <c:pt idx="124">
                  <c:v>0.75</c:v>
                </c:pt>
                <c:pt idx="125">
                  <c:v>0.75</c:v>
                </c:pt>
                <c:pt idx="126">
                  <c:v>0.75</c:v>
                </c:pt>
                <c:pt idx="127">
                  <c:v>0.5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0.1</c:v>
                </c:pt>
                <c:pt idx="135">
                  <c:v>0.1</c:v>
                </c:pt>
                <c:pt idx="136">
                  <c:v>0.1</c:v>
                </c:pt>
                <c:pt idx="137">
                  <c:v>0.1</c:v>
                </c:pt>
                <c:pt idx="138">
                  <c:v>0.1</c:v>
                </c:pt>
                <c:pt idx="139">
                  <c:v>0.1</c:v>
                </c:pt>
                <c:pt idx="140">
                  <c:v>0.1</c:v>
                </c:pt>
                <c:pt idx="141">
                  <c:v>0.1</c:v>
                </c:pt>
                <c:pt idx="142">
                  <c:v>0.1</c:v>
                </c:pt>
                <c:pt idx="143">
                  <c:v>0.1</c:v>
                </c:pt>
                <c:pt idx="144">
                  <c:v>0.1</c:v>
                </c:pt>
                <c:pt idx="145">
                  <c:v>0.1</c:v>
                </c:pt>
                <c:pt idx="146">
                  <c:v>0.1</c:v>
                </c:pt>
                <c:pt idx="147">
                  <c:v>0.1</c:v>
                </c:pt>
                <c:pt idx="148">
                  <c:v>0.1</c:v>
                </c:pt>
                <c:pt idx="149">
                  <c:v>0.1</c:v>
                </c:pt>
                <c:pt idx="150">
                  <c:v>0.1</c:v>
                </c:pt>
                <c:pt idx="151">
                  <c:v>0.1</c:v>
                </c:pt>
                <c:pt idx="152">
                  <c:v>0.1</c:v>
                </c:pt>
                <c:pt idx="153">
                  <c:v>0.1</c:v>
                </c:pt>
                <c:pt idx="154">
                  <c:v>0.1</c:v>
                </c:pt>
                <c:pt idx="155">
                  <c:v>0.1</c:v>
                </c:pt>
                <c:pt idx="156">
                  <c:v>0.1</c:v>
                </c:pt>
                <c:pt idx="157">
                  <c:v>0.1</c:v>
                </c:pt>
                <c:pt idx="158">
                  <c:v>0.1</c:v>
                </c:pt>
                <c:pt idx="159">
                  <c:v>0.1</c:v>
                </c:pt>
                <c:pt idx="160">
                  <c:v>0.1</c:v>
                </c:pt>
                <c:pt idx="161">
                  <c:v>0.1</c:v>
                </c:pt>
                <c:pt idx="162">
                  <c:v>0.1</c:v>
                </c:pt>
                <c:pt idx="163">
                  <c:v>0.1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0.12</c:v>
                </c:pt>
                <c:pt idx="196">
                  <c:v>0.1</c:v>
                </c:pt>
                <c:pt idx="197">
                  <c:v>0.1</c:v>
                </c:pt>
                <c:pt idx="198">
                  <c:v>0.1</c:v>
                </c:pt>
                <c:pt idx="199">
                  <c:v>0.1</c:v>
                </c:pt>
                <c:pt idx="200">
                  <c:v>0.1</c:v>
                </c:pt>
                <c:pt idx="201">
                  <c:v>0.1</c:v>
                </c:pt>
                <c:pt idx="202">
                  <c:v>0.1</c:v>
                </c:pt>
                <c:pt idx="203">
                  <c:v>0.1</c:v>
                </c:pt>
                <c:pt idx="204">
                  <c:v>0.1</c:v>
                </c:pt>
                <c:pt idx="205">
                  <c:v>0.1</c:v>
                </c:pt>
                <c:pt idx="206">
                  <c:v>0.1</c:v>
                </c:pt>
                <c:pt idx="207">
                  <c:v>0.1</c:v>
                </c:pt>
                <c:pt idx="208">
                  <c:v>0.1</c:v>
                </c:pt>
                <c:pt idx="209">
                  <c:v>0.1</c:v>
                </c:pt>
                <c:pt idx="210">
                  <c:v>0.1</c:v>
                </c:pt>
                <c:pt idx="211">
                  <c:v>0.1</c:v>
                </c:pt>
                <c:pt idx="212">
                  <c:v>0.1</c:v>
                </c:pt>
                <c:pt idx="213">
                  <c:v>0.1</c:v>
                </c:pt>
                <c:pt idx="214">
                  <c:v>0.1</c:v>
                </c:pt>
                <c:pt idx="215">
                  <c:v>0.1</c:v>
                </c:pt>
                <c:pt idx="216">
                  <c:v>0.1</c:v>
                </c:pt>
                <c:pt idx="217">
                  <c:v>0.1</c:v>
                </c:pt>
                <c:pt idx="218">
                  <c:v>0.1</c:v>
                </c:pt>
                <c:pt idx="219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D-4D97-8293-1266EA349AEB}"/>
            </c:ext>
          </c:extLst>
        </c:ser>
        <c:ser>
          <c:idx val="1"/>
          <c:order val="1"/>
          <c:tx>
            <c:v>Inflation</c:v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Data!$D$221:$D$448</c:f>
              <c:numCache>
                <c:formatCode>0.0</c:formatCode>
                <c:ptCount val="228"/>
                <c:pt idx="0">
                  <c:v>-2.2660091630513968</c:v>
                </c:pt>
                <c:pt idx="1">
                  <c:v>-2.45338502868373</c:v>
                </c:pt>
                <c:pt idx="2">
                  <c:v>-2.7424088263308777</c:v>
                </c:pt>
                <c:pt idx="3">
                  <c:v>-1.4720305350254703</c:v>
                </c:pt>
                <c:pt idx="4">
                  <c:v>-0.59171610535685426</c:v>
                </c:pt>
                <c:pt idx="5">
                  <c:v>0</c:v>
                </c:pt>
                <c:pt idx="6">
                  <c:v>0.49950060983263711</c:v>
                </c:pt>
                <c:pt idx="7">
                  <c:v>0.49850459643294709</c:v>
                </c:pt>
                <c:pt idx="8">
                  <c:v>0.80160338400716569</c:v>
                </c:pt>
                <c:pt idx="9">
                  <c:v>0.80160338400716569</c:v>
                </c:pt>
                <c:pt idx="10">
                  <c:v>0.90361465842812017</c:v>
                </c:pt>
                <c:pt idx="11">
                  <c:v>1.2072437293043858</c:v>
                </c:pt>
                <c:pt idx="12">
                  <c:v>0.80645179265235178</c:v>
                </c:pt>
                <c:pt idx="13">
                  <c:v>0.80482915286959056</c:v>
                </c:pt>
                <c:pt idx="14">
                  <c:v>0.704934698756432</c:v>
                </c:pt>
                <c:pt idx="15">
                  <c:v>0.2988048466807669</c:v>
                </c:pt>
                <c:pt idx="16">
                  <c:v>0.19841274193472813</c:v>
                </c:pt>
                <c:pt idx="17">
                  <c:v>0.2976191129020922</c:v>
                </c:pt>
                <c:pt idx="18">
                  <c:v>1.5904563849837849</c:v>
                </c:pt>
                <c:pt idx="19">
                  <c:v>1.587300716861062</c:v>
                </c:pt>
                <c:pt idx="20">
                  <c:v>1.8886671861131132</c:v>
                </c:pt>
                <c:pt idx="21">
                  <c:v>2.6838959891247294</c:v>
                </c:pt>
                <c:pt idx="22">
                  <c:v>2.6865665329850463</c:v>
                </c:pt>
                <c:pt idx="23">
                  <c:v>2.3856851879954011</c:v>
                </c:pt>
                <c:pt idx="24">
                  <c:v>2.699999368620043</c:v>
                </c:pt>
                <c:pt idx="25">
                  <c:v>3.0938118320301911</c:v>
                </c:pt>
                <c:pt idx="26">
                  <c:v>3.5999995676152752</c:v>
                </c:pt>
                <c:pt idx="27">
                  <c:v>3.7735845143951341</c:v>
                </c:pt>
                <c:pt idx="28">
                  <c:v>3.4653460770718958</c:v>
                </c:pt>
                <c:pt idx="29">
                  <c:v>3.461918434307365</c:v>
                </c:pt>
                <c:pt idx="30">
                  <c:v>2.4461845116571457</c:v>
                </c:pt>
                <c:pt idx="31">
                  <c:v>2.2460942619283664</c:v>
                </c:pt>
                <c:pt idx="32">
                  <c:v>1.2682929717133362</c:v>
                </c:pt>
                <c:pt idx="33">
                  <c:v>-0.19361088595036824</c:v>
                </c:pt>
                <c:pt idx="34">
                  <c:v>-0.29069774016065031</c:v>
                </c:pt>
                <c:pt idx="35">
                  <c:v>-9.7087400639983557E-2</c:v>
                </c:pt>
                <c:pt idx="36">
                  <c:v>6.0370525806541231E-2</c:v>
                </c:pt>
                <c:pt idx="37">
                  <c:v>-0.82226537793150811</c:v>
                </c:pt>
                <c:pt idx="38">
                  <c:v>-0.90907360892474864</c:v>
                </c:pt>
                <c:pt idx="39">
                  <c:v>-1.2658373070669415</c:v>
                </c:pt>
                <c:pt idx="40">
                  <c:v>-1.2658373070669415</c:v>
                </c:pt>
                <c:pt idx="41">
                  <c:v>-0.66558278465452814</c:v>
                </c:pt>
                <c:pt idx="42">
                  <c:v>0.33008544216073243</c:v>
                </c:pt>
                <c:pt idx="43">
                  <c:v>1.0240686465653237</c:v>
                </c:pt>
                <c:pt idx="44">
                  <c:v>1.3999996189463015</c:v>
                </c:pt>
                <c:pt idx="45">
                  <c:v>2.1891371010998473</c:v>
                </c:pt>
                <c:pt idx="46">
                  <c:v>2.7912539216679022</c:v>
                </c:pt>
                <c:pt idx="47">
                  <c:v>3.3965015715321512</c:v>
                </c:pt>
                <c:pt idx="48">
                  <c:v>3.5353531610519795</c:v>
                </c:pt>
                <c:pt idx="49">
                  <c:v>3.647416628389144</c:v>
                </c:pt>
                <c:pt idx="50">
                  <c:v>3.7411534670978241</c:v>
                </c:pt>
                <c:pt idx="51">
                  <c:v>4.728370712395713</c:v>
                </c:pt>
                <c:pt idx="52">
                  <c:v>5.4325952764045393</c:v>
                </c:pt>
                <c:pt idx="53">
                  <c:v>4.7952046452135688</c:v>
                </c:pt>
                <c:pt idx="54">
                  <c:v>4.8418976850014062</c:v>
                </c:pt>
                <c:pt idx="55">
                  <c:v>5.0049071474380202</c:v>
                </c:pt>
                <c:pt idx="56">
                  <c:v>5.5226832974583528</c:v>
                </c:pt>
                <c:pt idx="57">
                  <c:v>5.5172410335583066</c:v>
                </c:pt>
                <c:pt idx="58">
                  <c:v>4.5142295662389254</c:v>
                </c:pt>
                <c:pt idx="59">
                  <c:v>3.8048787482586999</c:v>
                </c:pt>
                <c:pt idx="60">
                  <c:v>3.2543418591075346</c:v>
                </c:pt>
                <c:pt idx="61">
                  <c:v>3.3534707027378152</c:v>
                </c:pt>
                <c:pt idx="62">
                  <c:v>3.563449418428033</c:v>
                </c:pt>
                <c:pt idx="63">
                  <c:v>3.0807872127050162</c:v>
                </c:pt>
                <c:pt idx="64">
                  <c:v>2.7934167555682121</c:v>
                </c:pt>
                <c:pt idx="65">
                  <c:v>3.5971398894490969</c:v>
                </c:pt>
                <c:pt idx="66">
                  <c:v>3.5150805607006674</c:v>
                </c:pt>
                <c:pt idx="67">
                  <c:v>3.135513289986358</c:v>
                </c:pt>
                <c:pt idx="68">
                  <c:v>2.8408408973021881</c:v>
                </c:pt>
                <c:pt idx="69">
                  <c:v>2.941083135192657</c:v>
                </c:pt>
                <c:pt idx="70">
                  <c:v>3.8170896850294955</c:v>
                </c:pt>
                <c:pt idx="71">
                  <c:v>3.9146615332760426</c:v>
                </c:pt>
                <c:pt idx="72">
                  <c:v>3.7735851588252878</c:v>
                </c:pt>
                <c:pt idx="73">
                  <c:v>3.578528295224026</c:v>
                </c:pt>
                <c:pt idx="74">
                  <c:v>3.1651831622963922</c:v>
                </c:pt>
                <c:pt idx="75">
                  <c:v>3.0362393054298664</c:v>
                </c:pt>
                <c:pt idx="76">
                  <c:v>3.0243894551191808</c:v>
                </c:pt>
                <c:pt idx="77">
                  <c:v>2.4177951931992236</c:v>
                </c:pt>
                <c:pt idx="78">
                  <c:v>1.8181808582404368</c:v>
                </c:pt>
                <c:pt idx="79">
                  <c:v>1.809523941270208</c:v>
                </c:pt>
                <c:pt idx="80">
                  <c:v>2.387774812861454</c:v>
                </c:pt>
                <c:pt idx="81">
                  <c:v>2.4785510643940523</c:v>
                </c:pt>
                <c:pt idx="82">
                  <c:v>2.2813681253841311</c:v>
                </c:pt>
                <c:pt idx="83">
                  <c:v>2.6615966814393044</c:v>
                </c:pt>
                <c:pt idx="84">
                  <c:v>3.5617221614107519</c:v>
                </c:pt>
                <c:pt idx="85">
                  <c:v>4.1653552838377905</c:v>
                </c:pt>
                <c:pt idx="86">
                  <c:v>4.2689357137325246</c:v>
                </c:pt>
                <c:pt idx="87">
                  <c:v>3.9820332965772698</c:v>
                </c:pt>
                <c:pt idx="88">
                  <c:v>4.0905306262690511</c:v>
                </c:pt>
                <c:pt idx="89">
                  <c:v>4.196411670645972</c:v>
                </c:pt>
                <c:pt idx="90">
                  <c:v>3.407613660026243</c:v>
                </c:pt>
                <c:pt idx="91">
                  <c:v>3.4202059212226299</c:v>
                </c:pt>
                <c:pt idx="92">
                  <c:v>2.9328357573260133</c:v>
                </c:pt>
                <c:pt idx="93">
                  <c:v>2.7442787710707517</c:v>
                </c:pt>
                <c:pt idx="94">
                  <c:v>2.5501864629592141</c:v>
                </c:pt>
                <c:pt idx="95">
                  <c:v>2.1703705377988491</c:v>
                </c:pt>
                <c:pt idx="96">
                  <c:v>1.9607844565293409</c:v>
                </c:pt>
                <c:pt idx="97">
                  <c:v>1.6617793072678966</c:v>
                </c:pt>
                <c:pt idx="98">
                  <c:v>1.8536583699188203</c:v>
                </c:pt>
                <c:pt idx="99">
                  <c:v>2.1338514171775458</c:v>
                </c:pt>
                <c:pt idx="100">
                  <c:v>1.6409268643873487</c:v>
                </c:pt>
                <c:pt idx="101">
                  <c:v>0.96153853022056257</c:v>
                </c:pt>
                <c:pt idx="102">
                  <c:v>1.350047492640738</c:v>
                </c:pt>
                <c:pt idx="103">
                  <c:v>1.9193859412017789</c:v>
                </c:pt>
                <c:pt idx="104">
                  <c:v>2.1153843583173071</c:v>
                </c:pt>
                <c:pt idx="105">
                  <c:v>1.825168964466517</c:v>
                </c:pt>
                <c:pt idx="106">
                  <c:v>1.4423072851209362</c:v>
                </c:pt>
                <c:pt idx="107">
                  <c:v>1.6346156034169335</c:v>
                </c:pt>
                <c:pt idx="108">
                  <c:v>1.4573115380776658</c:v>
                </c:pt>
                <c:pt idx="109">
                  <c:v>1.4573115380776658</c:v>
                </c:pt>
                <c:pt idx="110">
                  <c:v>1.2701203067229994</c:v>
                </c:pt>
                <c:pt idx="111">
                  <c:v>0.80418252596423656</c:v>
                </c:pt>
                <c:pt idx="112">
                  <c:v>0.90408792473286592</c:v>
                </c:pt>
                <c:pt idx="113">
                  <c:v>1.9939089465864202</c:v>
                </c:pt>
                <c:pt idx="114">
                  <c:v>2.1971505605060893</c:v>
                </c:pt>
                <c:pt idx="115">
                  <c:v>1.3367274384844086</c:v>
                </c:pt>
                <c:pt idx="116">
                  <c:v>1.3367274384844086</c:v>
                </c:pt>
                <c:pt idx="117">
                  <c:v>1.8256643553901108</c:v>
                </c:pt>
                <c:pt idx="118">
                  <c:v>1.9093879766981736</c:v>
                </c:pt>
                <c:pt idx="119">
                  <c:v>1.8160870738509916</c:v>
                </c:pt>
                <c:pt idx="120">
                  <c:v>1.3958125873819283</c:v>
                </c:pt>
                <c:pt idx="121">
                  <c:v>1.1964110765452673</c:v>
                </c:pt>
                <c:pt idx="122">
                  <c:v>1.2935319937336986</c:v>
                </c:pt>
                <c:pt idx="123">
                  <c:v>0.99108086508494786</c:v>
                </c:pt>
                <c:pt idx="124">
                  <c:v>0.99009859456171689</c:v>
                </c:pt>
                <c:pt idx="125">
                  <c:v>0.49115893016800083</c:v>
                </c:pt>
                <c:pt idx="126">
                  <c:v>0.29382965335789102</c:v>
                </c:pt>
                <c:pt idx="127">
                  <c:v>0</c:v>
                </c:pt>
                <c:pt idx="128">
                  <c:v>-0.29325520715128839</c:v>
                </c:pt>
                <c:pt idx="129">
                  <c:v>-0.29239773556616333</c:v>
                </c:pt>
                <c:pt idx="130">
                  <c:v>-9.7846725511430144E-2</c:v>
                </c:pt>
                <c:pt idx="131">
                  <c:v>-0.19550314273428793</c:v>
                </c:pt>
                <c:pt idx="132">
                  <c:v>-0.50737666660103375</c:v>
                </c:pt>
                <c:pt idx="133">
                  <c:v>-1.0147800085365533</c:v>
                </c:pt>
                <c:pt idx="134">
                  <c:v>-1.0058953678120264</c:v>
                </c:pt>
                <c:pt idx="135">
                  <c:v>-0.50245559722176258</c:v>
                </c:pt>
                <c:pt idx="136">
                  <c:v>-0.40000204129601036</c:v>
                </c:pt>
                <c:pt idx="137">
                  <c:v>-0.39296369339623105</c:v>
                </c:pt>
                <c:pt idx="138">
                  <c:v>-0.2910172682349832</c:v>
                </c:pt>
                <c:pt idx="139">
                  <c:v>-0.39296369339623105</c:v>
                </c:pt>
                <c:pt idx="140">
                  <c:v>-0.50000180987000986</c:v>
                </c:pt>
                <c:pt idx="141">
                  <c:v>-0.69208422163248295</c:v>
                </c:pt>
                <c:pt idx="142">
                  <c:v>-0.89716210128341078</c:v>
                </c:pt>
                <c:pt idx="143">
                  <c:v>-0.9970639265369452</c:v>
                </c:pt>
                <c:pt idx="144">
                  <c:v>-0.60483831973122681</c:v>
                </c:pt>
                <c:pt idx="145">
                  <c:v>-0.20304622247726556</c:v>
                </c:pt>
                <c:pt idx="146">
                  <c:v>-0.70850239511178748</c:v>
                </c:pt>
                <c:pt idx="147">
                  <c:v>-0.90543250448464896</c:v>
                </c:pt>
                <c:pt idx="148">
                  <c:v>-0.80321200199591214</c:v>
                </c:pt>
                <c:pt idx="149">
                  <c:v>-0.80080094152009673</c:v>
                </c:pt>
                <c:pt idx="150">
                  <c:v>-0.59940119556368687</c:v>
                </c:pt>
                <c:pt idx="151">
                  <c:v>-0.70070107132759185</c:v>
                </c:pt>
                <c:pt idx="152">
                  <c:v>-0.40201012117775381</c:v>
                </c:pt>
                <c:pt idx="153">
                  <c:v>-0.30120412838400279</c:v>
                </c:pt>
                <c:pt idx="154">
                  <c:v>-0.30241866137770135</c:v>
                </c:pt>
                <c:pt idx="155">
                  <c:v>-0.20181588388329397</c:v>
                </c:pt>
                <c:pt idx="156">
                  <c:v>0.10365342125147059</c:v>
                </c:pt>
                <c:pt idx="157">
                  <c:v>0.40915826499574592</c:v>
                </c:pt>
                <c:pt idx="158">
                  <c:v>0.91631204815754153</c:v>
                </c:pt>
                <c:pt idx="159">
                  <c:v>0.70731172936251419</c:v>
                </c:pt>
                <c:pt idx="160">
                  <c:v>0.80192485830121729</c:v>
                </c:pt>
                <c:pt idx="161">
                  <c:v>-0.20181388791957744</c:v>
                </c:pt>
                <c:pt idx="162">
                  <c:v>-0.70240968414509997</c:v>
                </c:pt>
                <c:pt idx="163">
                  <c:v>-0.10302150076088035</c:v>
                </c:pt>
                <c:pt idx="164">
                  <c:v>9.7580670416652637E-2</c:v>
                </c:pt>
                <c:pt idx="165">
                  <c:v>0.19476527767738894</c:v>
                </c:pt>
                <c:pt idx="166">
                  <c:v>0.30000200600002191</c:v>
                </c:pt>
                <c:pt idx="167">
                  <c:v>0.40000200800003327</c:v>
                </c:pt>
                <c:pt idx="168">
                  <c:v>0.10020040080160886</c:v>
                </c:pt>
                <c:pt idx="169">
                  <c:v>0.20040080160321772</c:v>
                </c:pt>
                <c:pt idx="170">
                  <c:v>0.19980019980019303</c:v>
                </c:pt>
                <c:pt idx="171">
                  <c:v>0.39880358923229942</c:v>
                </c:pt>
                <c:pt idx="172">
                  <c:v>0.49652432969216065</c:v>
                </c:pt>
                <c:pt idx="173">
                  <c:v>1.2999999999999901</c:v>
                </c:pt>
                <c:pt idx="174">
                  <c:v>1.401401401401392</c:v>
                </c:pt>
                <c:pt idx="175">
                  <c:v>1.1976047904191711</c:v>
                </c:pt>
                <c:pt idx="176">
                  <c:v>1.1964107676969205</c:v>
                </c:pt>
                <c:pt idx="177">
                  <c:v>1.1928429423459175</c:v>
                </c:pt>
                <c:pt idx="178">
                  <c:v>1.1964107676969205</c:v>
                </c:pt>
                <c:pt idx="179">
                  <c:v>0.79681274900398336</c:v>
                </c:pt>
                <c:pt idx="180">
                  <c:v>1.2022022022021961</c:v>
                </c:pt>
                <c:pt idx="181">
                  <c:v>1.201999999999992</c:v>
                </c:pt>
                <c:pt idx="182">
                  <c:v>1.402791625124622</c:v>
                </c:pt>
                <c:pt idx="183">
                  <c:v>1.300893743793452</c:v>
                </c:pt>
                <c:pt idx="184">
                  <c:v>1.4990118577075107</c:v>
                </c:pt>
                <c:pt idx="185">
                  <c:v>0.80059230009872362</c:v>
                </c:pt>
                <c:pt idx="186">
                  <c:v>0.50148075024680772</c:v>
                </c:pt>
                <c:pt idx="187">
                  <c:v>0.60157790927022337</c:v>
                </c:pt>
                <c:pt idx="188">
                  <c:v>0.30344827586208378</c:v>
                </c:pt>
                <c:pt idx="189">
                  <c:v>0.40471512770137164</c:v>
                </c:pt>
                <c:pt idx="190">
                  <c:v>0.30344827586208378</c:v>
                </c:pt>
                <c:pt idx="191">
                  <c:v>0.60079051383399307</c:v>
                </c:pt>
                <c:pt idx="192">
                  <c:v>0.29970029970030065</c:v>
                </c:pt>
                <c:pt idx="193">
                  <c:v>9.9800399201588341E-2</c:v>
                </c:pt>
                <c:pt idx="194">
                  <c:v>0</c:v>
                </c:pt>
                <c:pt idx="195">
                  <c:v>-0.59405940594060569</c:v>
                </c:pt>
                <c:pt idx="196">
                  <c:v>-1.5732546705997996</c:v>
                </c:pt>
                <c:pt idx="197">
                  <c:v>-1.0880316518298794</c:v>
                </c:pt>
                <c:pt idx="198">
                  <c:v>-0.59523809523810423</c:v>
                </c:pt>
                <c:pt idx="199">
                  <c:v>-0.79207920792080388</c:v>
                </c:pt>
                <c:pt idx="200">
                  <c:v>-0.69444444444445308</c:v>
                </c:pt>
                <c:pt idx="201">
                  <c:v>-0.7905138339921014</c:v>
                </c:pt>
                <c:pt idx="202">
                  <c:v>-0.59523809523810423</c:v>
                </c:pt>
                <c:pt idx="203">
                  <c:v>-0.69444444444445308</c:v>
                </c:pt>
                <c:pt idx="204">
                  <c:v>-0.39930278884461323</c:v>
                </c:pt>
                <c:pt idx="205">
                  <c:v>0</c:v>
                </c:pt>
                <c:pt idx="206">
                  <c:v>0.20039721946376599</c:v>
                </c:pt>
                <c:pt idx="207">
                  <c:v>0.79950199203187022</c:v>
                </c:pt>
                <c:pt idx="208">
                  <c:v>1.5023976023976093</c:v>
                </c:pt>
                <c:pt idx="209">
                  <c:v>1.7042000000000002</c:v>
                </c:pt>
                <c:pt idx="210">
                  <c:v>1.901596806387218</c:v>
                </c:pt>
                <c:pt idx="211">
                  <c:v>2.2018962075848414</c:v>
                </c:pt>
                <c:pt idx="212">
                  <c:v>2.504395604395615</c:v>
                </c:pt>
                <c:pt idx="213">
                  <c:v>2.2949785018342439</c:v>
                </c:pt>
                <c:pt idx="214">
                  <c:v>2.3990632596193606</c:v>
                </c:pt>
                <c:pt idx="215">
                  <c:v>2.8019505247227849</c:v>
                </c:pt>
                <c:pt idx="216">
                  <c:v>3.1062744911238838</c:v>
                </c:pt>
                <c:pt idx="217">
                  <c:v>3.4969349377609538</c:v>
                </c:pt>
                <c:pt idx="218" formatCode="0.00000000000000000000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8D-4D97-8293-1266EA34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045536"/>
        <c:axId val="562043456"/>
      </c:lineChart>
      <c:dateAx>
        <c:axId val="56204553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62043456"/>
        <c:crosses val="autoZero"/>
        <c:auto val="1"/>
        <c:lblOffset val="100"/>
        <c:baseTimeUnit val="months"/>
        <c:majorUnit val="6"/>
        <c:majorTimeUnit val="months"/>
      </c:dateAx>
      <c:valAx>
        <c:axId val="5620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6204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45557653102789E-2"/>
          <c:y val="0.13995711491405544"/>
          <c:w val="0.94646393431246434"/>
          <c:h val="0.71942306105911291"/>
        </c:manualLayout>
      </c:layout>
      <c:lineChart>
        <c:grouping val="standard"/>
        <c:varyColors val="0"/>
        <c:ser>
          <c:idx val="2"/>
          <c:order val="0"/>
          <c:tx>
            <c:strRef>
              <c:f>גיליון1!$B$1</c:f>
              <c:strCache>
                <c:ptCount val="1"/>
                <c:pt idx="0">
                  <c:v>סידרה 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גיליון1!$A$2:$A$27</c:f>
              <c:numCache>
                <c:formatCode>mmm\-yy</c:formatCode>
                <c:ptCount val="2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</c:numCache>
            </c:numRef>
          </c:cat>
          <c:val>
            <c:numRef>
              <c:f>גיליון1!$B$2:$B$27</c:f>
              <c:numCache>
                <c:formatCode>General</c:formatCode>
                <c:ptCount val="26"/>
                <c:pt idx="0">
                  <c:v>4.1759327897207896</c:v>
                </c:pt>
                <c:pt idx="1">
                  <c:v>3.7717364682831231</c:v>
                </c:pt>
                <c:pt idx="2">
                  <c:v>3.5400390625</c:v>
                </c:pt>
                <c:pt idx="3">
                  <c:v>3.1402142161635709</c:v>
                </c:pt>
                <c:pt idx="4">
                  <c:v>1.8890772584160942</c:v>
                </c:pt>
                <c:pt idx="5">
                  <c:v>1.9077517507848398</c:v>
                </c:pt>
                <c:pt idx="6">
                  <c:v>3.0215131737974446</c:v>
                </c:pt>
                <c:pt idx="7">
                  <c:v>2.7235478428537192</c:v>
                </c:pt>
                <c:pt idx="8">
                  <c:v>2.9191797346200303</c:v>
                </c:pt>
                <c:pt idx="9">
                  <c:v>2.7124339894382956</c:v>
                </c:pt>
                <c:pt idx="10">
                  <c:v>3.1287317888703257</c:v>
                </c:pt>
                <c:pt idx="11">
                  <c:v>3.9608685277976434</c:v>
                </c:pt>
                <c:pt idx="12">
                  <c:v>3.9611005692599548</c:v>
                </c:pt>
                <c:pt idx="13">
                  <c:v>3.6582487609157397</c:v>
                </c:pt>
                <c:pt idx="14">
                  <c:v>4.385758075925466</c:v>
                </c:pt>
                <c:pt idx="15">
                  <c:v>5.8531980174652034</c:v>
                </c:pt>
                <c:pt idx="16">
                  <c:v>7.463750891371518</c:v>
                </c:pt>
                <c:pt idx="17">
                  <c:v>7.6777251184834086</c:v>
                </c:pt>
                <c:pt idx="18">
                  <c:v>7.9070858751759658</c:v>
                </c:pt>
                <c:pt idx="19">
                  <c:v>9.1975598310652344</c:v>
                </c:pt>
                <c:pt idx="20">
                  <c:v>9.5405532114392742</c:v>
                </c:pt>
                <c:pt idx="21">
                  <c:v>10.072446833372297</c:v>
                </c:pt>
                <c:pt idx="22">
                  <c:v>10.606762389995367</c:v>
                </c:pt>
                <c:pt idx="23">
                  <c:v>11.475786091347246</c:v>
                </c:pt>
                <c:pt idx="24">
                  <c:v>13.369838010495101</c:v>
                </c:pt>
                <c:pt idx="25">
                  <c:v>15.163934426229517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5D-471D-8AB2-BFBB6080A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561848"/>
        <c:axId val="486563488"/>
      </c:lineChart>
      <c:dateAx>
        <c:axId val="4865618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86563488"/>
        <c:crosses val="autoZero"/>
        <c:auto val="1"/>
        <c:lblOffset val="100"/>
        <c:baseTimeUnit val="months"/>
      </c:dateAx>
      <c:valAx>
        <c:axId val="48656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8656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Israel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גיליון1!$A$2:$A$13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גיליון1!$B$2:$B$13</c:f>
              <c:numCache>
                <c:formatCode>General</c:formatCode>
                <c:ptCount val="12"/>
                <c:pt idx="0">
                  <c:v>79.3</c:v>
                </c:pt>
                <c:pt idx="1">
                  <c:v>77.400000000000006</c:v>
                </c:pt>
                <c:pt idx="2">
                  <c:v>78.400000000000006</c:v>
                </c:pt>
                <c:pt idx="3">
                  <c:v>76.099999999999994</c:v>
                </c:pt>
                <c:pt idx="4">
                  <c:v>76.900000000000006</c:v>
                </c:pt>
                <c:pt idx="5">
                  <c:v>76.599999999999994</c:v>
                </c:pt>
                <c:pt idx="6">
                  <c:v>75.7</c:v>
                </c:pt>
                <c:pt idx="7">
                  <c:v>72.2</c:v>
                </c:pt>
                <c:pt idx="8">
                  <c:v>70.900000000000006</c:v>
                </c:pt>
                <c:pt idx="9">
                  <c:v>73.2</c:v>
                </c:pt>
                <c:pt idx="10">
                  <c:v>88.3</c:v>
                </c:pt>
                <c:pt idx="11">
                  <c:v>84.8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03-4CDB-A33A-C8C40D265C77}"/>
            </c:ext>
          </c:extLst>
        </c:ser>
        <c:ser>
          <c:idx val="2"/>
          <c:order val="1"/>
          <c:tx>
            <c:strRef>
              <c:f>גיליון1!$D$1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גיליון1!$A$2:$A$13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גיליון1!$D$2:$D$13</c:f>
              <c:numCache>
                <c:formatCode>General</c:formatCode>
                <c:ptCount val="12"/>
                <c:pt idx="0">
                  <c:v>89.1</c:v>
                </c:pt>
                <c:pt idx="1">
                  <c:v>102.7</c:v>
                </c:pt>
                <c:pt idx="2">
                  <c:v>106.8</c:v>
                </c:pt>
                <c:pt idx="3">
                  <c:v>102.6</c:v>
                </c:pt>
                <c:pt idx="4">
                  <c:v>112.4</c:v>
                </c:pt>
                <c:pt idx="5">
                  <c:v>111.7</c:v>
                </c:pt>
                <c:pt idx="6">
                  <c:v>118.5</c:v>
                </c:pt>
                <c:pt idx="7">
                  <c:v>119.1</c:v>
                </c:pt>
                <c:pt idx="8">
                  <c:v>115.6</c:v>
                </c:pt>
                <c:pt idx="9">
                  <c:v>118.5</c:v>
                </c:pt>
                <c:pt idx="10">
                  <c:v>149</c:v>
                </c:pt>
                <c:pt idx="11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03-4CDB-A33A-C8C40D265C77}"/>
            </c:ext>
          </c:extLst>
        </c:ser>
        <c:ser>
          <c:idx val="3"/>
          <c:order val="2"/>
          <c:tx>
            <c:strRef>
              <c:f>גיליון1!$E$1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גיליון1!$A$2:$A$13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גיליון1!$E$2:$E$13</c:f>
              <c:numCache>
                <c:formatCode>General</c:formatCode>
                <c:ptCount val="12"/>
                <c:pt idx="0">
                  <c:v>125.4</c:v>
                </c:pt>
                <c:pt idx="1">
                  <c:v>130.5</c:v>
                </c:pt>
                <c:pt idx="2">
                  <c:v>132.30000000000001</c:v>
                </c:pt>
                <c:pt idx="3">
                  <c:v>135.9</c:v>
                </c:pt>
                <c:pt idx="4">
                  <c:v>135.5</c:v>
                </c:pt>
                <c:pt idx="5">
                  <c:v>137</c:v>
                </c:pt>
                <c:pt idx="6">
                  <c:v>138.80000000000001</c:v>
                </c:pt>
                <c:pt idx="7">
                  <c:v>135.5</c:v>
                </c:pt>
                <c:pt idx="8">
                  <c:v>137.5</c:v>
                </c:pt>
                <c:pt idx="9">
                  <c:v>136.19999999999999</c:v>
                </c:pt>
                <c:pt idx="10">
                  <c:v>161.4</c:v>
                </c:pt>
                <c:pt idx="11">
                  <c:v>150.4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03-4CDB-A33A-C8C40D265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984656"/>
        <c:axId val="649984984"/>
      </c:lineChart>
      <c:catAx>
        <c:axId val="6499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9984984"/>
        <c:crosses val="autoZero"/>
        <c:auto val="1"/>
        <c:lblAlgn val="ctr"/>
        <c:lblOffset val="100"/>
        <c:noMultiLvlLbl val="0"/>
      </c:catAx>
      <c:valAx>
        <c:axId val="649984984"/>
        <c:scaling>
          <c:orientation val="minMax"/>
          <c:max val="17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998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12EB910-F96F-49C1-BAD1-3EDE3BFFAC34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D2F5CED-70A3-48E9-B70A-35B283F70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49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E107-BF51-4F7E-925F-F7F79CC5E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B31E-1BB5-4E16-9781-9752017E4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B4F04-4E6C-41DE-B055-2FFF45609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489D1-E10F-4E5F-BB36-9C9B1C85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A6D5-C03E-4111-9581-ECB879DB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19DE-9EE2-4A10-9499-72B00FC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0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C031-E689-406A-913E-4E945EB9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C3D12-05B9-4EFE-B6EE-496FF5D2C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65D4-46C3-46AD-9546-4E10B00F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49E0-D510-4849-A4F9-A5812308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3DAA2-4473-4EA3-AD43-09DAF15A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42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1E2BE-9EF5-4EF2-8CCB-B159ACA5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A146E-70FC-4315-BF79-599F17184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F3DB3-06B9-4764-82F6-B4D8A42C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314DE-9CA0-46D9-BCE0-D439342D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3C87-9B6D-4E57-870B-8A59DC6C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53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2284" y="1989138"/>
            <a:ext cx="103632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09" y="6500835"/>
            <a:ext cx="2133600" cy="365125"/>
          </a:xfrm>
        </p:spPr>
        <p:txBody>
          <a:bodyPr/>
          <a:lstStyle>
            <a:lvl1pPr>
              <a:defRPr sz="1000">
                <a:latin typeface="Arial Black" pitchFamily="34" charset="0"/>
                <a:cs typeface="Arial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53520" y="6492900"/>
            <a:ext cx="3238523" cy="365125"/>
          </a:xfrm>
        </p:spPr>
        <p:txBody>
          <a:bodyPr/>
          <a:lstStyle>
            <a:lvl1pPr>
              <a:defRPr sz="1000">
                <a:latin typeface="Arial Black" pitchFamily="34" charset="0"/>
              </a:defRPr>
            </a:lvl1pPr>
          </a:lstStyle>
          <a:p>
            <a:r>
              <a:rPr lang="en-US" dirty="0"/>
              <a:t>Prof. </a:t>
            </a:r>
            <a:r>
              <a:rPr lang="en-US" dirty="0" err="1"/>
              <a:t>Rafi</a:t>
            </a:r>
            <a:r>
              <a:rPr lang="en-US" dirty="0"/>
              <a:t> </a:t>
            </a:r>
            <a:r>
              <a:rPr lang="en-US" dirty="0" err="1"/>
              <a:t>Melnick</a:t>
            </a:r>
            <a:r>
              <a:rPr lang="en-US" dirty="0"/>
              <a:t> - IDC </a:t>
            </a:r>
            <a:r>
              <a:rPr lang="en-US" dirty="0" err="1"/>
              <a:t>Herzliya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4203" y="6492900"/>
            <a:ext cx="812800" cy="3651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fld id="{B7D902FE-A3AE-4F75-941E-CDA544FFAE7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10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7616-899F-4725-8D5C-2ECD8ECB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7EDA-774D-426B-98FE-B1DF0301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1C17-29F8-4AEC-B8EB-7CDF2970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5D9A9-B08A-47E0-AD15-0E5B502F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DF5A3-E383-4554-969A-ADE4150D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18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436D-4058-4174-A203-B84573DA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6553A-F76F-4BC6-943A-AFB7DD0AB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7B589-303F-4443-94AD-E2B056E7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F41C-80D6-4E97-AC15-998514FD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D30DF-F342-4888-B7D5-F13E0C6C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995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A67A-D9F5-4C78-B5B3-D474B886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C7EC-65EE-4D8F-9A06-43551FF87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1657A-E786-49B3-8658-ACE121E01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957E-9232-431F-B7C5-665129D1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328E7-972F-4EFE-8522-643CF2D0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0562-83B9-400F-89CA-CB131625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963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7B61-2489-40D3-9E86-33170ED6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63E0A-649C-43D7-B00F-B4046D499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0271D-36DB-46E3-8391-B8643FF7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AA1C1-EB74-4F3C-A71E-A3B2EEAB6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E19DA-6D9B-41AB-95EF-9DBA26F01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42491-2CDC-42BD-9E2E-304E5FEF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92B14-4A8F-4B68-A394-1596E66D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48D82-0358-47CF-9422-DDFDDD61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1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FCAE-BB93-41B5-948A-8B040B10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DB244-8035-4703-9234-E8DD9F0B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8159C-2173-45FD-8E4E-534D96F0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3DB75-1A4A-4D2C-B9BD-B6091A52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01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5F8AA-B3DB-4363-837A-D2B6AEFE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59BFF-2071-4161-A43A-5B0D2D52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999BA-030F-449D-9FA3-1C9AE519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759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E224-E187-4356-91B1-0EB7F97C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2588-DE3F-45CF-957E-B08BB3AF8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421B7-91DD-459F-B8BA-A269DCEE9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CA665-65A7-4959-A9FD-11B72053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6AAC0-AA4F-4162-AF51-E8015E55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D70F6-F55E-4D73-8079-0CBEA9DE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EACD-E24B-46FE-AA89-204620B0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664B4-C6DD-4F3B-A884-F84771D52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0C69E-A2B0-48A4-834D-1C872AF9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3E2C1-8813-4786-9456-DA2E2D37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542AF-5B0A-4A07-88EF-4B3BE519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8C406-F547-4A71-A125-C4D5A470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924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777E8-3837-4636-9D7D-0A72A3EC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DEFD7-5E78-4E87-B5B6-206FC4AD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AF423-DBC3-4E73-9C8C-3752DA1BB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1361-5F2E-4E3C-B378-34EB64B25CE9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458B-6EE1-4B11-901B-962181133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F449-5EBD-4AB4-BD4D-4EC5F00C8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490B-599E-4856-92FF-765E656C59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33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E97C-B5D8-4487-B75B-DC671BC84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912" y="2794477"/>
            <a:ext cx="9144000" cy="104022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World Order in Crisis </a:t>
            </a:r>
            <a:br>
              <a:rPr lang="en-US" sz="54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</a:br>
            <a:r>
              <a:rPr lang="en-US" sz="54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 The Economic Dimension</a:t>
            </a:r>
            <a:br>
              <a:rPr lang="en-US" sz="54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</a:br>
            <a:r>
              <a:rPr lang="en-US" sz="27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May 2022</a:t>
            </a:r>
            <a:endParaRPr lang="he-IL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30DC4-05E7-46F7-AD72-DEDD1DE2B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500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Prof. Rafi Melnick</a:t>
            </a:r>
          </a:p>
          <a:p>
            <a:r>
              <a:rPr lang="en-US" dirty="0">
                <a:latin typeface="+mj-lt"/>
              </a:rPr>
              <a:t>President </a:t>
            </a:r>
          </a:p>
          <a:p>
            <a:r>
              <a:rPr lang="en-US" dirty="0">
                <a:latin typeface="+mj-lt"/>
              </a:rPr>
              <a:t>Reichman University, Herzliya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80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67D9-3542-478A-8977-62E331FB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Price Brent Europe 2017 – 2022</a:t>
            </a:r>
            <a:endParaRPr lang="he-IL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4F87004A-647D-4B54-9958-D8222A0D0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5601"/>
            <a:ext cx="10515600" cy="4051386"/>
          </a:xfrm>
        </p:spPr>
      </p:pic>
    </p:spTree>
    <p:extLst>
      <p:ext uri="{BB962C8B-B14F-4D97-AF65-F5344CB8AC3E}">
        <p14:creationId xmlns:p14="http://schemas.microsoft.com/office/powerpoint/2010/main" val="283586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6671-6769-4792-92E4-36FFE1E4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Price of Food 2017 - 2022</a:t>
            </a:r>
            <a:endParaRPr lang="he-IL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13321DD-6B59-4548-8952-CFFFBBF8E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5601"/>
            <a:ext cx="10515600" cy="4051386"/>
          </a:xfrm>
        </p:spPr>
      </p:pic>
    </p:spTree>
    <p:extLst>
      <p:ext uri="{BB962C8B-B14F-4D97-AF65-F5344CB8AC3E}">
        <p14:creationId xmlns:p14="http://schemas.microsoft.com/office/powerpoint/2010/main" val="110822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53C9-E353-4935-B3E0-E8F20D8F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86" y="303480"/>
            <a:ext cx="1212363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Danger of a Perfect Storm – World Recession</a:t>
            </a:r>
            <a:endParaRPr lang="he-I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68D4-7B38-4E36-AEEE-730DF2B7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  <a:p>
            <a:r>
              <a:rPr lang="en-US" dirty="0"/>
              <a:t>Monetary Policy – Equilibrating the Rate of Interest</a:t>
            </a:r>
          </a:p>
          <a:p>
            <a:r>
              <a:rPr lang="en-US" dirty="0"/>
              <a:t>Assets price inflation </a:t>
            </a:r>
          </a:p>
          <a:p>
            <a:r>
              <a:rPr lang="en-US" dirty="0"/>
              <a:t>The world 2008 financial and the pandemic crises led to a sharp increase in the national debts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072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001F-D68F-4B26-99A3-D1CC7396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Inflation Rates USA, UK, ECB, and Israel</a:t>
            </a:r>
            <a:br>
              <a:rPr lang="en-US" dirty="0"/>
            </a:br>
            <a:r>
              <a:rPr lang="en-US" dirty="0"/>
              <a:t>2007 – 2022 </a:t>
            </a:r>
            <a:r>
              <a:rPr lang="en-US" sz="2400" dirty="0"/>
              <a:t>(Percent)</a:t>
            </a:r>
            <a:endParaRPr lang="he-IL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99B732-C48C-4D7A-B53B-97B54FE68A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80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13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001F-D68F-4B26-99A3-D1CC7396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Interest Rates USA, UK, ECB, and Israel</a:t>
            </a:r>
            <a:br>
              <a:rPr lang="en-US" dirty="0"/>
            </a:br>
            <a:r>
              <a:rPr lang="en-US" dirty="0"/>
              <a:t>2007 – 2022 </a:t>
            </a:r>
            <a:r>
              <a:rPr lang="en-US" sz="2400" dirty="0"/>
              <a:t>(Percent)</a:t>
            </a:r>
            <a:endParaRPr lang="he-IL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99B732-C48C-4D7A-B53B-97B54FE68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55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8E6A418-7A37-4246-9A14-4BBB29130D2C}"/>
              </a:ext>
            </a:extLst>
          </p:cNvPr>
          <p:cNvSpPr/>
          <p:nvPr/>
        </p:nvSpPr>
        <p:spPr>
          <a:xfrm>
            <a:off x="934946" y="1746608"/>
            <a:ext cx="1839079" cy="193154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001F-D68F-4B26-99A3-D1CC7396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5735" cy="1325563"/>
          </a:xfrm>
        </p:spPr>
        <p:txBody>
          <a:bodyPr>
            <a:normAutofit/>
          </a:bodyPr>
          <a:lstStyle/>
          <a:p>
            <a:r>
              <a:rPr lang="en-US" dirty="0"/>
              <a:t>Inflation and the Fed Interest Rate 2007 – 2022 </a:t>
            </a:r>
            <a:r>
              <a:rPr lang="en-US" sz="2400" dirty="0"/>
              <a:t>(Percent)</a:t>
            </a:r>
            <a:endParaRPr lang="he-IL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99B732-C48C-4D7A-B53B-97B54FE68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436797"/>
              </p:ext>
            </p:extLst>
          </p:nvPr>
        </p:nvGraphicFramePr>
        <p:xfrm>
          <a:off x="838200" y="1825625"/>
          <a:ext cx="10515600" cy="480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39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7B0D-C9CB-40C6-A956-E33A7D9C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BoI Interest rate 2004 - 2022</a:t>
            </a:r>
            <a:endParaRPr lang="he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73976-2DB1-4AEF-AC3C-FC7D8AF6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Rafi Melnick, Reichman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610F1-6C5E-4298-8919-2007D003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2AF-DFFF-4092-A48E-1CA5D5548E8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212042-673B-4E58-B44A-FBCFE539C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07442"/>
              </p:ext>
            </p:extLst>
          </p:nvPr>
        </p:nvGraphicFramePr>
        <p:xfrm>
          <a:off x="838200" y="15970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52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FD9D-1A0A-4C79-9A09-3A8021C4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Nasdaq 100 Index </a:t>
            </a:r>
            <a:r>
              <a:rPr lang="en-US" sz="2400" dirty="0"/>
              <a:t>Jul 2017 – Apr 2022</a:t>
            </a:r>
            <a:endParaRPr lang="he-IL" sz="2400" dirty="0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62B28E07-9BA6-4220-A8D3-7080DBB7E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1722"/>
            <a:ext cx="10515600" cy="50046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8242B-C1DC-4DD7-8C71-944B6927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2AF-DFFF-4092-A48E-1CA5D5548E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1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C2BB-FE48-4720-9C78-9FB211A6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Prices USA 2007 - 2021</a:t>
            </a:r>
            <a:endParaRPr lang="he-IL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BA6BFFD-CA7C-4852-95C6-B8A5D3870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6270"/>
            <a:ext cx="10515600" cy="4051386"/>
          </a:xfrm>
        </p:spPr>
      </p:pic>
    </p:spTree>
    <p:extLst>
      <p:ext uri="{BB962C8B-B14F-4D97-AF65-F5344CB8AC3E}">
        <p14:creationId xmlns:p14="http://schemas.microsoft.com/office/powerpoint/2010/main" val="186232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70E3-6996-44CE-9413-C4425397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136525"/>
            <a:ext cx="10515600" cy="1325563"/>
          </a:xfrm>
        </p:spPr>
        <p:txBody>
          <a:bodyPr/>
          <a:lstStyle/>
          <a:p>
            <a:r>
              <a:rPr lang="en-US" dirty="0"/>
              <a:t>Housing Prices in Israel 2000 – 2021</a:t>
            </a:r>
            <a:br>
              <a:rPr lang="en-US" dirty="0"/>
            </a:br>
            <a:r>
              <a:rPr lang="en-US" sz="2200" dirty="0"/>
              <a:t>(Annual Percent Change)</a:t>
            </a:r>
            <a:endParaRPr lang="he-IL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A5ABF-8310-4E8D-91A2-3CCB717A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Rafi Melnick - Reichman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F5DE3-3BA9-4CA9-B786-0E23030B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2AF-DFFF-4092-A48E-1CA5D5548E8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7BD32ED3-C880-D0FB-C5CC-0D30AAB04D03}"/>
              </a:ext>
            </a:extLst>
          </p:cNvPr>
          <p:cNvGraphicFramePr/>
          <p:nvPr/>
        </p:nvGraphicFramePr>
        <p:xfrm>
          <a:off x="217170" y="719666"/>
          <a:ext cx="99428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5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2276-960E-4923-8C0F-D9D229BA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Era of Globalization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E5F7-B1B7-4D3B-A208-6077B288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442"/>
            <a:ext cx="10515600" cy="14326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Globalization was very effective in reducing poverty through expanding world trade and economic growth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715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רשים 7">
            <a:extLst>
              <a:ext uri="{FF2B5EF4-FFF2-40B4-BE49-F238E27FC236}">
                <a16:creationId xmlns:a16="http://schemas.microsoft.com/office/drawing/2014/main" id="{D9681BC1-EEB6-243A-4A65-F32C7740096E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912813" y="1989138"/>
          <a:ext cx="1036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A98BE68-1953-8A56-7D19-9C5A6A74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Rafi Melnick - IDC Herzliya</a:t>
            </a:r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CB2F2F8-5BEC-B849-8AB8-31FE425A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02FE-A3AE-4F75-941E-CDA544FFAE71}" type="slidenum">
              <a:rPr lang="he-IL" smtClean="0"/>
              <a:pPr/>
              <a:t>20</a:t>
            </a:fld>
            <a:endParaRPr lang="he-I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7EB9E8-B15D-303F-087E-E767FA70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57176"/>
            <a:ext cx="10363200" cy="1143000"/>
          </a:xfrm>
        </p:spPr>
        <p:txBody>
          <a:bodyPr>
            <a:normAutofit/>
          </a:bodyPr>
          <a:lstStyle/>
          <a:p>
            <a:r>
              <a:rPr lang="en-US" dirty="0"/>
              <a:t>General Government Debt 2010-2021</a:t>
            </a:r>
            <a:br>
              <a:rPr lang="en-US" dirty="0"/>
            </a:br>
            <a:r>
              <a:rPr lang="en-US" sz="2700" dirty="0"/>
              <a:t>(Percent of GDP)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134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2AF-DFFF-4092-A48E-1CA5D5548E8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Rafi Melnick - Reichman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2150" y="2626646"/>
            <a:ext cx="6362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/>
              <a:t>Thanks</a:t>
            </a:r>
            <a:endParaRPr lang="he-I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23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F450-E1CA-42A1-B3DC-9DB435EA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World Population Living in Poverty 1981 – 2018</a:t>
            </a:r>
            <a:br>
              <a:rPr lang="en-US" sz="4000" dirty="0"/>
            </a:br>
            <a:r>
              <a:rPr lang="en-US" sz="2000" dirty="0"/>
              <a:t>(Income less than $ 1.9 dollars per day, Millions)</a:t>
            </a:r>
            <a:endParaRPr lang="he-IL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2A7743-3019-4532-AE66-4340E9563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68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15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רשים 7">
            <a:extLst>
              <a:ext uri="{FF2B5EF4-FFF2-40B4-BE49-F238E27FC236}">
                <a16:creationId xmlns:a16="http://schemas.microsoft.com/office/drawing/2014/main" id="{D9681BC1-EEB6-243A-4A65-F32C7740096E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70062614"/>
              </p:ext>
            </p:extLst>
          </p:nvPr>
        </p:nvGraphicFramePr>
        <p:xfrm>
          <a:off x="912813" y="1989138"/>
          <a:ext cx="1036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A98BE68-1953-8A56-7D19-9C5A6A74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Rafi Melnick - Reichman University</a:t>
            </a:r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CB2F2F8-5BEC-B849-8AB8-31FE425A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02FE-A3AE-4F75-941E-CDA544FFAE71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7EB9E8-B15D-303F-087E-E767FA70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94" y="457176"/>
            <a:ext cx="1117032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Economies Volume of Trade 1980 - 2021 </a:t>
            </a:r>
            <a:r>
              <a:rPr lang="en-US" sz="2200" dirty="0"/>
              <a:t>(1980 = 100)</a:t>
            </a:r>
            <a:endParaRPr lang="he-IL" sz="2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AC197F-6E71-42CE-8599-A5B7CE43614D}"/>
              </a:ext>
            </a:extLst>
          </p:cNvPr>
          <p:cNvSpPr/>
          <p:nvPr/>
        </p:nvSpPr>
        <p:spPr>
          <a:xfrm>
            <a:off x="10294699" y="2352784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2276-960E-4923-8C0F-D9D229BA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Globalization back to Nationalism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E5F7-B1B7-4D3B-A208-6077B288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42" y="1690687"/>
            <a:ext cx="10515600" cy="4802187"/>
          </a:xfrm>
        </p:spPr>
        <p:txBody>
          <a:bodyPr/>
          <a:lstStyle/>
          <a:p>
            <a:r>
              <a:rPr lang="en-US" dirty="0"/>
              <a:t>The transition from globalization to nationalism may have started  before the war in Ukraine – Trump (America first) and Brexit (the UK exiting the European Union) and the Pandemic (Problems in supply chains).</a:t>
            </a:r>
          </a:p>
          <a:p>
            <a:r>
              <a:rPr lang="en-US" dirty="0"/>
              <a:t>The war presents the danger of returning to the world before the fall of the Iron Curtain with a new player China, that for the moment is sitting on the side.</a:t>
            </a:r>
            <a:endParaRPr lang="he-IL" dirty="0"/>
          </a:p>
          <a:p>
            <a:r>
              <a:rPr lang="en-US" dirty="0"/>
              <a:t>World trade is expected to decline, but on the other hand, competition in basic markets (oil and food) is expected to increase. Consequences are a decline in growth, a rise in poverty, inflation, and social unrest.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63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45BD-616C-449B-A929-CB248073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4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Preliminary Growth Data for 2022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280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091"/>
            <a:ext cx="10957560" cy="976309"/>
          </a:xfrm>
        </p:spPr>
        <p:txBody>
          <a:bodyPr>
            <a:normAutofit fontScale="90000"/>
          </a:bodyPr>
          <a:lstStyle/>
          <a:p>
            <a:r>
              <a:rPr lang="en-US" dirty="0"/>
              <a:t>GDP Israel, USA, Euro Area and World   2008 – 2021</a:t>
            </a:r>
            <a:br>
              <a:rPr lang="en-US" dirty="0"/>
            </a:br>
            <a:r>
              <a:rPr lang="en-US" sz="2700" dirty="0"/>
              <a:t> </a:t>
            </a:r>
            <a:r>
              <a:rPr lang="en-US" dirty="0"/>
              <a:t>and Estimate for 2022 Q1 </a:t>
            </a:r>
            <a:r>
              <a:rPr lang="en-US" sz="2700" dirty="0"/>
              <a:t>(Rates of Growth, Percent)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002856"/>
              </p:ext>
            </p:extLst>
          </p:nvPr>
        </p:nvGraphicFramePr>
        <p:xfrm>
          <a:off x="690059" y="1497330"/>
          <a:ext cx="10515600" cy="56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2AF-DFFF-4092-A48E-1CA5D5548E8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90459" y="6356349"/>
            <a:ext cx="4114800" cy="365125"/>
          </a:xfrm>
        </p:spPr>
        <p:txBody>
          <a:bodyPr/>
          <a:lstStyle/>
          <a:p>
            <a:r>
              <a:rPr lang="en-US"/>
              <a:t>Prof. Rafi Melnick, Reichman University</a:t>
            </a:r>
            <a:endParaRPr lang="en-US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EBCDFEE-D0B4-4EF4-BDAD-D6A33418C5F1}"/>
              </a:ext>
            </a:extLst>
          </p:cNvPr>
          <p:cNvSpPr/>
          <p:nvPr/>
        </p:nvSpPr>
        <p:spPr>
          <a:xfrm>
            <a:off x="2274729" y="1698541"/>
            <a:ext cx="2470526" cy="525886"/>
          </a:xfrm>
          <a:prstGeom prst="wedgeEllipseCallout">
            <a:avLst>
              <a:gd name="adj1" fmla="val -66022"/>
              <a:gd name="adj2" fmla="val 30757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 Light" panose="020F0302020204030204" pitchFamily="34" charset="0"/>
              </a:rPr>
              <a:t>World Financial Crisis</a:t>
            </a:r>
            <a:endParaRPr lang="he-IL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D5F02D7-F304-418E-B836-A3D789B90574}"/>
              </a:ext>
            </a:extLst>
          </p:cNvPr>
          <p:cNvSpPr/>
          <p:nvPr/>
        </p:nvSpPr>
        <p:spPr>
          <a:xfrm>
            <a:off x="6709853" y="1830381"/>
            <a:ext cx="2590812" cy="525886"/>
          </a:xfrm>
          <a:prstGeom prst="wedgeEllipseCallout">
            <a:avLst>
              <a:gd name="adj1" fmla="val 48214"/>
              <a:gd name="adj2" fmla="val 3386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World Pandemic Crisis</a:t>
            </a:r>
            <a:endParaRPr lang="he-IL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83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45BD-616C-449B-A929-CB248073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96" y="1988442"/>
            <a:ext cx="10515600" cy="1325563"/>
          </a:xfrm>
        </p:spPr>
        <p:txBody>
          <a:bodyPr/>
          <a:lstStyle/>
          <a:p>
            <a:r>
              <a:rPr lang="en-US" dirty="0"/>
              <a:t>Price Shocks the Pandemic and The War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020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1970-4723-412A-A816-AB299F72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209"/>
          </a:xfrm>
        </p:spPr>
        <p:txBody>
          <a:bodyPr>
            <a:normAutofit fontScale="90000"/>
          </a:bodyPr>
          <a:lstStyle/>
          <a:p>
            <a:r>
              <a:rPr lang="en-US" dirty="0"/>
              <a:t>Supply Chain Shortages – The Pandemic shock</a:t>
            </a:r>
            <a:endParaRPr lang="he-IL" dirty="0"/>
          </a:p>
        </p:txBody>
      </p:sp>
      <p:pic>
        <p:nvPicPr>
          <p:cNvPr id="1026" name="Picture 2" descr="Supply chain shortages: Why is there a shortage; what is the impact?">
            <a:extLst>
              <a:ext uri="{FF2B5EF4-FFF2-40B4-BE49-F238E27FC236}">
                <a16:creationId xmlns:a16="http://schemas.microsoft.com/office/drawing/2014/main" id="{9CA59F62-57C4-483A-9E62-A8AA4D80F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1287623"/>
            <a:ext cx="9277193" cy="55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3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441</Words>
  <Application>Microsoft Office PowerPoint</Application>
  <PresentationFormat>Widescreen</PresentationFormat>
  <Paragraphs>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Theme</vt:lpstr>
      <vt:lpstr>World Order in Crisis   The Economic Dimension May 2022</vt:lpstr>
      <vt:lpstr>The Era of Globalization</vt:lpstr>
      <vt:lpstr>World Population Living in Poverty 1981 – 2018 (Income less than $ 1.9 dollars per day, Millions)</vt:lpstr>
      <vt:lpstr>Advanced Economies Volume of Trade 1980 - 2021 (1980 = 100)</vt:lpstr>
      <vt:lpstr>From Globalization back to Nationalism</vt:lpstr>
      <vt:lpstr>Preliminary Growth Data for 2022 </vt:lpstr>
      <vt:lpstr>GDP Israel, USA, Euro Area and World   2008 – 2021  and Estimate for 2022 Q1 (Rates of Growth, Percent)</vt:lpstr>
      <vt:lpstr>Price Shocks the Pandemic and The War </vt:lpstr>
      <vt:lpstr>Supply Chain Shortages – The Pandemic shock</vt:lpstr>
      <vt:lpstr>OIL Price Brent Europe 2017 – 2022</vt:lpstr>
      <vt:lpstr>Global Price of Food 2017 - 2022</vt:lpstr>
      <vt:lpstr>The Danger of a Perfect Storm – World Recession</vt:lpstr>
      <vt:lpstr>Inflation Rates USA, UK, ECB, and Israel 2007 – 2022 (Percent)</vt:lpstr>
      <vt:lpstr>Policy Interest Rates USA, UK, ECB, and Israel 2007 – 2022 (Percent)</vt:lpstr>
      <vt:lpstr>Inflation and the Fed Interest Rate 2007 – 2022 (Percent)</vt:lpstr>
      <vt:lpstr>Inflation and BoI Interest rate 2004 - 2022</vt:lpstr>
      <vt:lpstr>Nasdaq 100 Index Jul 2017 – Apr 2022</vt:lpstr>
      <vt:lpstr>Housing Prices USA 2007 - 2021</vt:lpstr>
      <vt:lpstr>Housing Prices in Israel 2000 – 2021 (Annual Percent Change)</vt:lpstr>
      <vt:lpstr>General Government Debt 2010-2021 (Percent of GDP)</vt:lpstr>
      <vt:lpstr>PowerPoint Presentation</vt:lpstr>
    </vt:vector>
  </TitlesOfParts>
  <Company>IDC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Order in Crisis   The Economic Dimension May 2022</dc:title>
  <dc:creator>Melnick Rafi</dc:creator>
  <cp:lastModifiedBy>Melnick Rafi</cp:lastModifiedBy>
  <cp:revision>41</cp:revision>
  <dcterms:created xsi:type="dcterms:W3CDTF">2022-05-02T07:18:17Z</dcterms:created>
  <dcterms:modified xsi:type="dcterms:W3CDTF">2022-05-16T12:10:57Z</dcterms:modified>
</cp:coreProperties>
</file>